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127"/>
  </p:notesMasterIdLst>
  <p:sldIdLst>
    <p:sldId id="282" r:id="rId2"/>
    <p:sldId id="400" r:id="rId3"/>
    <p:sldId id="401" r:id="rId4"/>
    <p:sldId id="397" r:id="rId5"/>
    <p:sldId id="398" r:id="rId6"/>
    <p:sldId id="261" r:id="rId7"/>
    <p:sldId id="402" r:id="rId8"/>
    <p:sldId id="403" r:id="rId9"/>
    <p:sldId id="404" r:id="rId10"/>
    <p:sldId id="405" r:id="rId11"/>
    <p:sldId id="406" r:id="rId12"/>
    <p:sldId id="407" r:id="rId13"/>
    <p:sldId id="424" r:id="rId14"/>
    <p:sldId id="425" r:id="rId15"/>
    <p:sldId id="426" r:id="rId16"/>
    <p:sldId id="427" r:id="rId17"/>
    <p:sldId id="428" r:id="rId18"/>
    <p:sldId id="429" r:id="rId19"/>
    <p:sldId id="430" r:id="rId20"/>
    <p:sldId id="431" r:id="rId21"/>
    <p:sldId id="432" r:id="rId22"/>
    <p:sldId id="433" r:id="rId23"/>
    <p:sldId id="434" r:id="rId24"/>
    <p:sldId id="435" r:id="rId25"/>
    <p:sldId id="437" r:id="rId26"/>
    <p:sldId id="408" r:id="rId27"/>
    <p:sldId id="409" r:id="rId28"/>
    <p:sldId id="436" r:id="rId29"/>
    <p:sldId id="410" r:id="rId30"/>
    <p:sldId id="412" r:id="rId31"/>
    <p:sldId id="420" r:id="rId32"/>
    <p:sldId id="421" r:id="rId33"/>
    <p:sldId id="422" r:id="rId34"/>
    <p:sldId id="413" r:id="rId35"/>
    <p:sldId id="414" r:id="rId36"/>
    <p:sldId id="415" r:id="rId37"/>
    <p:sldId id="417" r:id="rId38"/>
    <p:sldId id="418" r:id="rId39"/>
    <p:sldId id="419" r:id="rId40"/>
    <p:sldId id="377" r:id="rId41"/>
    <p:sldId id="378" r:id="rId42"/>
    <p:sldId id="379" r:id="rId43"/>
    <p:sldId id="380" r:id="rId44"/>
    <p:sldId id="359" r:id="rId45"/>
    <p:sldId id="360" r:id="rId46"/>
    <p:sldId id="383" r:id="rId47"/>
    <p:sldId id="384" r:id="rId48"/>
    <p:sldId id="385" r:id="rId49"/>
    <p:sldId id="386" r:id="rId50"/>
    <p:sldId id="387" r:id="rId51"/>
    <p:sldId id="388" r:id="rId52"/>
    <p:sldId id="389" r:id="rId53"/>
    <p:sldId id="390" r:id="rId54"/>
    <p:sldId id="391" r:id="rId55"/>
    <p:sldId id="392" r:id="rId56"/>
    <p:sldId id="361" r:id="rId57"/>
    <p:sldId id="362" r:id="rId58"/>
    <p:sldId id="363" r:id="rId59"/>
    <p:sldId id="364" r:id="rId60"/>
    <p:sldId id="365" r:id="rId61"/>
    <p:sldId id="373" r:id="rId62"/>
    <p:sldId id="366" r:id="rId63"/>
    <p:sldId id="367" r:id="rId64"/>
    <p:sldId id="368" r:id="rId65"/>
    <p:sldId id="375" r:id="rId66"/>
    <p:sldId id="313" r:id="rId67"/>
    <p:sldId id="314" r:id="rId68"/>
    <p:sldId id="333" r:id="rId69"/>
    <p:sldId id="334" r:id="rId70"/>
    <p:sldId id="335" r:id="rId71"/>
    <p:sldId id="336" r:id="rId72"/>
    <p:sldId id="337" r:id="rId73"/>
    <p:sldId id="338" r:id="rId74"/>
    <p:sldId id="423" r:id="rId75"/>
    <p:sldId id="339" r:id="rId76"/>
    <p:sldId id="340" r:id="rId77"/>
    <p:sldId id="341" r:id="rId78"/>
    <p:sldId id="376" r:id="rId79"/>
    <p:sldId id="381" r:id="rId80"/>
    <p:sldId id="309" r:id="rId81"/>
    <p:sldId id="275" r:id="rId82"/>
    <p:sldId id="304" r:id="rId83"/>
    <p:sldId id="396" r:id="rId84"/>
    <p:sldId id="395" r:id="rId85"/>
    <p:sldId id="319" r:id="rId86"/>
    <p:sldId id="311" r:id="rId87"/>
    <p:sldId id="320" r:id="rId88"/>
    <p:sldId id="301" r:id="rId89"/>
    <p:sldId id="302" r:id="rId90"/>
    <p:sldId id="324" r:id="rId91"/>
    <p:sldId id="382" r:id="rId92"/>
    <p:sldId id="343" r:id="rId93"/>
    <p:sldId id="325" r:id="rId94"/>
    <p:sldId id="326" r:id="rId95"/>
    <p:sldId id="327" r:id="rId96"/>
    <p:sldId id="328" r:id="rId97"/>
    <p:sldId id="344" r:id="rId98"/>
    <p:sldId id="374" r:id="rId99"/>
    <p:sldId id="331" r:id="rId100"/>
    <p:sldId id="332" r:id="rId101"/>
    <p:sldId id="342" r:id="rId102"/>
    <p:sldId id="346" r:id="rId103"/>
    <p:sldId id="350" r:id="rId104"/>
    <p:sldId id="349" r:id="rId105"/>
    <p:sldId id="321" r:id="rId106"/>
    <p:sldId id="347" r:id="rId107"/>
    <p:sldId id="351" r:id="rId108"/>
    <p:sldId id="352" r:id="rId109"/>
    <p:sldId id="353" r:id="rId110"/>
    <p:sldId id="354" r:id="rId111"/>
    <p:sldId id="355" r:id="rId112"/>
    <p:sldId id="274" r:id="rId113"/>
    <p:sldId id="356" r:id="rId114"/>
    <p:sldId id="357" r:id="rId115"/>
    <p:sldId id="358" r:id="rId116"/>
    <p:sldId id="438" r:id="rId117"/>
    <p:sldId id="256" r:id="rId118"/>
    <p:sldId id="262" r:id="rId119"/>
    <p:sldId id="322" r:id="rId120"/>
    <p:sldId id="393" r:id="rId121"/>
    <p:sldId id="439" r:id="rId122"/>
    <p:sldId id="394" r:id="rId123"/>
    <p:sldId id="329" r:id="rId124"/>
    <p:sldId id="330" r:id="rId125"/>
    <p:sldId id="273" r:id="rId1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3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422840-BFE5-41C5-AB4A-D7A4227BD014}" v="297" dt="2022-09-10T03:21:17.6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97" autoAdjust="0"/>
    <p:restoredTop sz="94660"/>
  </p:normalViewPr>
  <p:slideViewPr>
    <p:cSldViewPr snapToGrid="0">
      <p:cViewPr varScale="1">
        <p:scale>
          <a:sx n="107" d="100"/>
          <a:sy n="107" d="100"/>
        </p:scale>
        <p:origin x="1002"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microsoft.com/office/2016/11/relationships/changesInfo" Target="changesInfos/changesInfo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ndy Wing" userId="b34d57ada2a80a3d" providerId="LiveId" clId="{DD422840-BFE5-41C5-AB4A-D7A4227BD014}"/>
    <pc:docChg chg="undo custSel addSld delSld modSld sldOrd">
      <pc:chgData name="Randy Wing" userId="b34d57ada2a80a3d" providerId="LiveId" clId="{DD422840-BFE5-41C5-AB4A-D7A4227BD014}" dt="2022-09-10T03:29:22.701" v="8669" actId="1036"/>
      <pc:docMkLst>
        <pc:docMk/>
      </pc:docMkLst>
      <pc:sldChg chg="modSp">
        <pc:chgData name="Randy Wing" userId="b34d57ada2a80a3d" providerId="LiveId" clId="{DD422840-BFE5-41C5-AB4A-D7A4227BD014}" dt="2022-09-04T16:19:07.602" v="78"/>
        <pc:sldMkLst>
          <pc:docMk/>
          <pc:sldMk cId="3982352146" sldId="256"/>
        </pc:sldMkLst>
        <pc:spChg chg="mod">
          <ac:chgData name="Randy Wing" userId="b34d57ada2a80a3d" providerId="LiveId" clId="{DD422840-BFE5-41C5-AB4A-D7A4227BD014}" dt="2022-09-04T16:19:07.602" v="78"/>
          <ac:spMkLst>
            <pc:docMk/>
            <pc:sldMk cId="3982352146" sldId="256"/>
            <ac:spMk id="2" creationId="{00000000-0000-0000-0000-000000000000}"/>
          </ac:spMkLst>
        </pc:spChg>
        <pc:spChg chg="mod">
          <ac:chgData name="Randy Wing" userId="b34d57ada2a80a3d" providerId="LiveId" clId="{DD422840-BFE5-41C5-AB4A-D7A4227BD014}" dt="2022-09-04T16:19:07.602" v="78"/>
          <ac:spMkLst>
            <pc:docMk/>
            <pc:sldMk cId="3982352146" sldId="256"/>
            <ac:spMk id="4" creationId="{00000000-0000-0000-0000-000000000000}"/>
          </ac:spMkLst>
        </pc:spChg>
        <pc:spChg chg="mod">
          <ac:chgData name="Randy Wing" userId="b34d57ada2a80a3d" providerId="LiveId" clId="{DD422840-BFE5-41C5-AB4A-D7A4227BD014}" dt="2022-09-04T16:19:07.602" v="78"/>
          <ac:spMkLst>
            <pc:docMk/>
            <pc:sldMk cId="3982352146" sldId="256"/>
            <ac:spMk id="5" creationId="{00000000-0000-0000-0000-000000000000}"/>
          </ac:spMkLst>
        </pc:spChg>
      </pc:sldChg>
      <pc:sldChg chg="addSp modSp mod">
        <pc:chgData name="Randy Wing" userId="b34d57ada2a80a3d" providerId="LiveId" clId="{DD422840-BFE5-41C5-AB4A-D7A4227BD014}" dt="2022-09-10T00:33:28.968" v="5140" actId="20577"/>
        <pc:sldMkLst>
          <pc:docMk/>
          <pc:sldMk cId="2616049694" sldId="261"/>
        </pc:sldMkLst>
        <pc:spChg chg="mod">
          <ac:chgData name="Randy Wing" userId="b34d57ada2a80a3d" providerId="LiveId" clId="{DD422840-BFE5-41C5-AB4A-D7A4227BD014}" dt="2022-09-04T17:31:46.172" v="2026" actId="20577"/>
          <ac:spMkLst>
            <pc:docMk/>
            <pc:sldMk cId="2616049694" sldId="261"/>
            <ac:spMk id="2" creationId="{00000000-0000-0000-0000-000000000000}"/>
          </ac:spMkLst>
        </pc:spChg>
        <pc:spChg chg="mod">
          <ac:chgData name="Randy Wing" userId="b34d57ada2a80a3d" providerId="LiveId" clId="{DD422840-BFE5-41C5-AB4A-D7A4227BD014}" dt="2022-09-10T00:33:28.968" v="5140" actId="20577"/>
          <ac:spMkLst>
            <pc:docMk/>
            <pc:sldMk cId="2616049694" sldId="261"/>
            <ac:spMk id="3" creationId="{00000000-0000-0000-0000-000000000000}"/>
          </ac:spMkLst>
        </pc:spChg>
        <pc:spChg chg="mod">
          <ac:chgData name="Randy Wing" userId="b34d57ada2a80a3d" providerId="LiveId" clId="{DD422840-BFE5-41C5-AB4A-D7A4227BD014}" dt="2022-09-04T16:19:07.602" v="78"/>
          <ac:spMkLst>
            <pc:docMk/>
            <pc:sldMk cId="2616049694" sldId="261"/>
            <ac:spMk id="4" creationId="{00000000-0000-0000-0000-000000000000}"/>
          </ac:spMkLst>
        </pc:spChg>
        <pc:spChg chg="mod">
          <ac:chgData name="Randy Wing" userId="b34d57ada2a80a3d" providerId="LiveId" clId="{DD422840-BFE5-41C5-AB4A-D7A4227BD014}" dt="2022-09-04T16:19:07.602" v="78"/>
          <ac:spMkLst>
            <pc:docMk/>
            <pc:sldMk cId="2616049694" sldId="261"/>
            <ac:spMk id="5" creationId="{00000000-0000-0000-0000-000000000000}"/>
          </ac:spMkLst>
        </pc:spChg>
        <pc:spChg chg="add mod">
          <ac:chgData name="Randy Wing" userId="b34d57ada2a80a3d" providerId="LiveId" clId="{DD422840-BFE5-41C5-AB4A-D7A4227BD014}" dt="2022-09-04T17:35:08.030" v="2410" actId="20577"/>
          <ac:spMkLst>
            <pc:docMk/>
            <pc:sldMk cId="2616049694" sldId="261"/>
            <ac:spMk id="6" creationId="{77B33286-B7C0-9F0D-4E5D-D8D56F580FA5}"/>
          </ac:spMkLst>
        </pc:spChg>
      </pc:sldChg>
      <pc:sldChg chg="modSp">
        <pc:chgData name="Randy Wing" userId="b34d57ada2a80a3d" providerId="LiveId" clId="{DD422840-BFE5-41C5-AB4A-D7A4227BD014}" dt="2022-09-04T16:19:07.602" v="78"/>
        <pc:sldMkLst>
          <pc:docMk/>
          <pc:sldMk cId="0" sldId="262"/>
        </pc:sldMkLst>
        <pc:spChg chg="mod">
          <ac:chgData name="Randy Wing" userId="b34d57ada2a80a3d" providerId="LiveId" clId="{DD422840-BFE5-41C5-AB4A-D7A4227BD014}" dt="2022-09-04T16:19:07.602" v="78"/>
          <ac:spMkLst>
            <pc:docMk/>
            <pc:sldMk cId="0" sldId="262"/>
            <ac:spMk id="2" creationId="{00000000-0000-0000-0000-000000000000}"/>
          </ac:spMkLst>
        </pc:spChg>
        <pc:spChg chg="mod">
          <ac:chgData name="Randy Wing" userId="b34d57ada2a80a3d" providerId="LiveId" clId="{DD422840-BFE5-41C5-AB4A-D7A4227BD014}" dt="2022-09-04T16:19:07.602" v="78"/>
          <ac:spMkLst>
            <pc:docMk/>
            <pc:sldMk cId="0" sldId="262"/>
            <ac:spMk id="3" creationId="{00000000-0000-0000-0000-000000000000}"/>
          </ac:spMkLst>
        </pc:spChg>
        <pc:spChg chg="mod">
          <ac:chgData name="Randy Wing" userId="b34d57ada2a80a3d" providerId="LiveId" clId="{DD422840-BFE5-41C5-AB4A-D7A4227BD014}" dt="2022-09-04T16:19:07.602" v="78"/>
          <ac:spMkLst>
            <pc:docMk/>
            <pc:sldMk cId="0" sldId="262"/>
            <ac:spMk id="5" creationId="{00000000-0000-0000-0000-000000000000}"/>
          </ac:spMkLst>
        </pc:spChg>
        <pc:spChg chg="mod">
          <ac:chgData name="Randy Wing" userId="b34d57ada2a80a3d" providerId="LiveId" clId="{DD422840-BFE5-41C5-AB4A-D7A4227BD014}" dt="2022-09-04T16:19:07.602" v="78"/>
          <ac:spMkLst>
            <pc:docMk/>
            <pc:sldMk cId="0" sldId="262"/>
            <ac:spMk id="6" creationId="{00000000-0000-0000-0000-000000000000}"/>
          </ac:spMkLst>
        </pc:spChg>
      </pc:sldChg>
      <pc:sldChg chg="modSp">
        <pc:chgData name="Randy Wing" userId="b34d57ada2a80a3d" providerId="LiveId" clId="{DD422840-BFE5-41C5-AB4A-D7A4227BD014}" dt="2022-09-04T16:19:07.602" v="78"/>
        <pc:sldMkLst>
          <pc:docMk/>
          <pc:sldMk cId="0" sldId="273"/>
        </pc:sldMkLst>
        <pc:spChg chg="mod">
          <ac:chgData name="Randy Wing" userId="b34d57ada2a80a3d" providerId="LiveId" clId="{DD422840-BFE5-41C5-AB4A-D7A4227BD014}" dt="2022-09-04T16:19:07.602" v="78"/>
          <ac:spMkLst>
            <pc:docMk/>
            <pc:sldMk cId="0" sldId="273"/>
            <ac:spMk id="4" creationId="{00000000-0000-0000-0000-000000000000}"/>
          </ac:spMkLst>
        </pc:spChg>
        <pc:spChg chg="mod">
          <ac:chgData name="Randy Wing" userId="b34d57ada2a80a3d" providerId="LiveId" clId="{DD422840-BFE5-41C5-AB4A-D7A4227BD014}" dt="2022-09-04T16:19:07.602" v="78"/>
          <ac:spMkLst>
            <pc:docMk/>
            <pc:sldMk cId="0" sldId="273"/>
            <ac:spMk id="5" creationId="{00000000-0000-0000-0000-000000000000}"/>
          </ac:spMkLst>
        </pc:spChg>
      </pc:sldChg>
      <pc:sldChg chg="modSp">
        <pc:chgData name="Randy Wing" userId="b34d57ada2a80a3d" providerId="LiveId" clId="{DD422840-BFE5-41C5-AB4A-D7A4227BD014}" dt="2022-09-04T16:19:07.602" v="78"/>
        <pc:sldMkLst>
          <pc:docMk/>
          <pc:sldMk cId="0" sldId="274"/>
        </pc:sldMkLst>
        <pc:spChg chg="mod">
          <ac:chgData name="Randy Wing" userId="b34d57ada2a80a3d" providerId="LiveId" clId="{DD422840-BFE5-41C5-AB4A-D7A4227BD014}" dt="2022-09-04T16:19:07.602" v="78"/>
          <ac:spMkLst>
            <pc:docMk/>
            <pc:sldMk cId="0" sldId="274"/>
            <ac:spMk id="5" creationId="{00000000-0000-0000-0000-000000000000}"/>
          </ac:spMkLst>
        </pc:spChg>
        <pc:spChg chg="mod">
          <ac:chgData name="Randy Wing" userId="b34d57ada2a80a3d" providerId="LiveId" clId="{DD422840-BFE5-41C5-AB4A-D7A4227BD014}" dt="2022-09-04T16:19:07.602" v="78"/>
          <ac:spMkLst>
            <pc:docMk/>
            <pc:sldMk cId="0" sldId="274"/>
            <ac:spMk id="6" creationId="{00000000-0000-0000-0000-000000000000}"/>
          </ac:spMkLst>
        </pc:spChg>
      </pc:sldChg>
      <pc:sldChg chg="modSp">
        <pc:chgData name="Randy Wing" userId="b34d57ada2a80a3d" providerId="LiveId" clId="{DD422840-BFE5-41C5-AB4A-D7A4227BD014}" dt="2022-09-04T16:19:07.602" v="78"/>
        <pc:sldMkLst>
          <pc:docMk/>
          <pc:sldMk cId="0" sldId="275"/>
        </pc:sldMkLst>
        <pc:spChg chg="mod">
          <ac:chgData name="Randy Wing" userId="b34d57ada2a80a3d" providerId="LiveId" clId="{DD422840-BFE5-41C5-AB4A-D7A4227BD014}" dt="2022-09-04T16:19:07.602" v="78"/>
          <ac:spMkLst>
            <pc:docMk/>
            <pc:sldMk cId="0" sldId="275"/>
            <ac:spMk id="2" creationId="{00000000-0000-0000-0000-000000000000}"/>
          </ac:spMkLst>
        </pc:spChg>
        <pc:spChg chg="mod">
          <ac:chgData name="Randy Wing" userId="b34d57ada2a80a3d" providerId="LiveId" clId="{DD422840-BFE5-41C5-AB4A-D7A4227BD014}" dt="2022-09-04T16:19:07.602" v="78"/>
          <ac:spMkLst>
            <pc:docMk/>
            <pc:sldMk cId="0" sldId="275"/>
            <ac:spMk id="3" creationId="{00000000-0000-0000-0000-000000000000}"/>
          </ac:spMkLst>
        </pc:spChg>
        <pc:spChg chg="mod">
          <ac:chgData name="Randy Wing" userId="b34d57ada2a80a3d" providerId="LiveId" clId="{DD422840-BFE5-41C5-AB4A-D7A4227BD014}" dt="2022-09-04T16:19:07.602" v="78"/>
          <ac:spMkLst>
            <pc:docMk/>
            <pc:sldMk cId="0" sldId="275"/>
            <ac:spMk id="8" creationId="{00000000-0000-0000-0000-000000000000}"/>
          </ac:spMkLst>
        </pc:spChg>
        <pc:spChg chg="mod">
          <ac:chgData name="Randy Wing" userId="b34d57ada2a80a3d" providerId="LiveId" clId="{DD422840-BFE5-41C5-AB4A-D7A4227BD014}" dt="2022-09-04T16:19:07.602" v="78"/>
          <ac:spMkLst>
            <pc:docMk/>
            <pc:sldMk cId="0" sldId="275"/>
            <ac:spMk id="9" creationId="{00000000-0000-0000-0000-000000000000}"/>
          </ac:spMkLst>
        </pc:spChg>
      </pc:sldChg>
      <pc:sldChg chg="modSp mod">
        <pc:chgData name="Randy Wing" userId="b34d57ada2a80a3d" providerId="LiveId" clId="{DD422840-BFE5-41C5-AB4A-D7A4227BD014}" dt="2022-09-04T16:26:51.524" v="394" actId="20577"/>
        <pc:sldMkLst>
          <pc:docMk/>
          <pc:sldMk cId="3982352146" sldId="282"/>
        </pc:sldMkLst>
        <pc:spChg chg="mod">
          <ac:chgData name="Randy Wing" userId="b34d57ada2a80a3d" providerId="LiveId" clId="{DD422840-BFE5-41C5-AB4A-D7A4227BD014}" dt="2022-09-04T16:26:51.524" v="394" actId="20577"/>
          <ac:spMkLst>
            <pc:docMk/>
            <pc:sldMk cId="3982352146" sldId="282"/>
            <ac:spMk id="2" creationId="{00000000-0000-0000-0000-000000000000}"/>
          </ac:spMkLst>
        </pc:spChg>
        <pc:spChg chg="mod">
          <ac:chgData name="Randy Wing" userId="b34d57ada2a80a3d" providerId="LiveId" clId="{DD422840-BFE5-41C5-AB4A-D7A4227BD014}" dt="2022-09-04T16:18:31.399" v="77" actId="14100"/>
          <ac:spMkLst>
            <pc:docMk/>
            <pc:sldMk cId="3982352146" sldId="282"/>
            <ac:spMk id="3" creationId="{00000000-0000-0000-0000-000000000000}"/>
          </ac:spMkLst>
        </pc:spChg>
        <pc:spChg chg="mod">
          <ac:chgData name="Randy Wing" userId="b34d57ada2a80a3d" providerId="LiveId" clId="{DD422840-BFE5-41C5-AB4A-D7A4227BD014}" dt="2022-09-04T16:19:07.602" v="78"/>
          <ac:spMkLst>
            <pc:docMk/>
            <pc:sldMk cId="3982352146" sldId="282"/>
            <ac:spMk id="5" creationId="{00000000-0000-0000-0000-000000000000}"/>
          </ac:spMkLst>
        </pc:spChg>
        <pc:spChg chg="mod">
          <ac:chgData name="Randy Wing" userId="b34d57ada2a80a3d" providerId="LiveId" clId="{DD422840-BFE5-41C5-AB4A-D7A4227BD014}" dt="2022-09-04T16:19:07.602" v="78"/>
          <ac:spMkLst>
            <pc:docMk/>
            <pc:sldMk cId="3982352146" sldId="282"/>
            <ac:spMk id="6" creationId="{00000000-0000-0000-0000-000000000000}"/>
          </ac:spMkLst>
        </pc:spChg>
      </pc:sldChg>
      <pc:sldChg chg="modSp">
        <pc:chgData name="Randy Wing" userId="b34d57ada2a80a3d" providerId="LiveId" clId="{DD422840-BFE5-41C5-AB4A-D7A4227BD014}" dt="2022-09-04T16:19:07.602" v="78"/>
        <pc:sldMkLst>
          <pc:docMk/>
          <pc:sldMk cId="0" sldId="301"/>
        </pc:sldMkLst>
        <pc:spChg chg="mod">
          <ac:chgData name="Randy Wing" userId="b34d57ada2a80a3d" providerId="LiveId" clId="{DD422840-BFE5-41C5-AB4A-D7A4227BD014}" dt="2022-09-04T16:19:07.602" v="78"/>
          <ac:spMkLst>
            <pc:docMk/>
            <pc:sldMk cId="0" sldId="301"/>
            <ac:spMk id="3" creationId="{00000000-0000-0000-0000-000000000000}"/>
          </ac:spMkLst>
        </pc:spChg>
        <pc:spChg chg="mod">
          <ac:chgData name="Randy Wing" userId="b34d57ada2a80a3d" providerId="LiveId" clId="{DD422840-BFE5-41C5-AB4A-D7A4227BD014}" dt="2022-09-04T16:19:07.602" v="78"/>
          <ac:spMkLst>
            <pc:docMk/>
            <pc:sldMk cId="0" sldId="301"/>
            <ac:spMk id="6" creationId="{00000000-0000-0000-0000-000000000000}"/>
          </ac:spMkLst>
        </pc:spChg>
        <pc:spChg chg="mod">
          <ac:chgData name="Randy Wing" userId="b34d57ada2a80a3d" providerId="LiveId" clId="{DD422840-BFE5-41C5-AB4A-D7A4227BD014}" dt="2022-09-04T16:19:07.602" v="78"/>
          <ac:spMkLst>
            <pc:docMk/>
            <pc:sldMk cId="0" sldId="301"/>
            <ac:spMk id="7" creationId="{00000000-0000-0000-0000-000000000000}"/>
          </ac:spMkLst>
        </pc:spChg>
      </pc:sldChg>
      <pc:sldChg chg="modSp">
        <pc:chgData name="Randy Wing" userId="b34d57ada2a80a3d" providerId="LiveId" clId="{DD422840-BFE5-41C5-AB4A-D7A4227BD014}" dt="2022-09-04T16:19:07.602" v="78"/>
        <pc:sldMkLst>
          <pc:docMk/>
          <pc:sldMk cId="0" sldId="302"/>
        </pc:sldMkLst>
        <pc:spChg chg="mod">
          <ac:chgData name="Randy Wing" userId="b34d57ada2a80a3d" providerId="LiveId" clId="{DD422840-BFE5-41C5-AB4A-D7A4227BD014}" dt="2022-09-04T16:19:07.602" v="78"/>
          <ac:spMkLst>
            <pc:docMk/>
            <pc:sldMk cId="0" sldId="302"/>
            <ac:spMk id="3" creationId="{00000000-0000-0000-0000-000000000000}"/>
          </ac:spMkLst>
        </pc:spChg>
        <pc:spChg chg="mod">
          <ac:chgData name="Randy Wing" userId="b34d57ada2a80a3d" providerId="LiveId" clId="{DD422840-BFE5-41C5-AB4A-D7A4227BD014}" dt="2022-09-04T16:19:07.602" v="78"/>
          <ac:spMkLst>
            <pc:docMk/>
            <pc:sldMk cId="0" sldId="302"/>
            <ac:spMk id="21" creationId="{00000000-0000-0000-0000-000000000000}"/>
          </ac:spMkLst>
        </pc:spChg>
        <pc:spChg chg="mod">
          <ac:chgData name="Randy Wing" userId="b34d57ada2a80a3d" providerId="LiveId" clId="{DD422840-BFE5-41C5-AB4A-D7A4227BD014}" dt="2022-09-04T16:19:07.602" v="78"/>
          <ac:spMkLst>
            <pc:docMk/>
            <pc:sldMk cId="0" sldId="302"/>
            <ac:spMk id="22" creationId="{00000000-0000-0000-0000-000000000000}"/>
          </ac:spMkLst>
        </pc:spChg>
      </pc:sldChg>
      <pc:sldChg chg="modSp">
        <pc:chgData name="Randy Wing" userId="b34d57ada2a80a3d" providerId="LiveId" clId="{DD422840-BFE5-41C5-AB4A-D7A4227BD014}" dt="2022-09-04T16:19:07.602" v="78"/>
        <pc:sldMkLst>
          <pc:docMk/>
          <pc:sldMk cId="0" sldId="304"/>
        </pc:sldMkLst>
        <pc:spChg chg="mod">
          <ac:chgData name="Randy Wing" userId="b34d57ada2a80a3d" providerId="LiveId" clId="{DD422840-BFE5-41C5-AB4A-D7A4227BD014}" dt="2022-09-04T16:19:07.602" v="78"/>
          <ac:spMkLst>
            <pc:docMk/>
            <pc:sldMk cId="0" sldId="304"/>
            <ac:spMk id="3" creationId="{00000000-0000-0000-0000-000000000000}"/>
          </ac:spMkLst>
        </pc:spChg>
        <pc:spChg chg="mod">
          <ac:chgData name="Randy Wing" userId="b34d57ada2a80a3d" providerId="LiveId" clId="{DD422840-BFE5-41C5-AB4A-D7A4227BD014}" dt="2022-09-04T16:19:07.602" v="78"/>
          <ac:spMkLst>
            <pc:docMk/>
            <pc:sldMk cId="0" sldId="304"/>
            <ac:spMk id="7" creationId="{00000000-0000-0000-0000-000000000000}"/>
          </ac:spMkLst>
        </pc:spChg>
        <pc:spChg chg="mod">
          <ac:chgData name="Randy Wing" userId="b34d57ada2a80a3d" providerId="LiveId" clId="{DD422840-BFE5-41C5-AB4A-D7A4227BD014}" dt="2022-09-04T16:19:07.602" v="78"/>
          <ac:spMkLst>
            <pc:docMk/>
            <pc:sldMk cId="0" sldId="304"/>
            <ac:spMk id="10" creationId="{00000000-0000-0000-0000-000000000000}"/>
          </ac:spMkLst>
        </pc:spChg>
      </pc:sldChg>
      <pc:sldChg chg="modSp mod">
        <pc:chgData name="Randy Wing" userId="b34d57ada2a80a3d" providerId="LiveId" clId="{DD422840-BFE5-41C5-AB4A-D7A4227BD014}" dt="2022-09-10T01:19:57.894" v="6356" actId="20577"/>
        <pc:sldMkLst>
          <pc:docMk/>
          <pc:sldMk cId="2616049694" sldId="309"/>
        </pc:sldMkLst>
        <pc:spChg chg="mod">
          <ac:chgData name="Randy Wing" userId="b34d57ada2a80a3d" providerId="LiveId" clId="{DD422840-BFE5-41C5-AB4A-D7A4227BD014}" dt="2022-09-10T01:19:57.894" v="6356" actId="20577"/>
          <ac:spMkLst>
            <pc:docMk/>
            <pc:sldMk cId="2616049694" sldId="309"/>
            <ac:spMk id="3" creationId="{00000000-0000-0000-0000-000000000000}"/>
          </ac:spMkLst>
        </pc:spChg>
        <pc:spChg chg="mod">
          <ac:chgData name="Randy Wing" userId="b34d57ada2a80a3d" providerId="LiveId" clId="{DD422840-BFE5-41C5-AB4A-D7A4227BD014}" dt="2022-09-04T16:19:07.602" v="78"/>
          <ac:spMkLst>
            <pc:docMk/>
            <pc:sldMk cId="2616049694" sldId="309"/>
            <ac:spMk id="4" creationId="{00000000-0000-0000-0000-000000000000}"/>
          </ac:spMkLst>
        </pc:spChg>
        <pc:spChg chg="mod">
          <ac:chgData name="Randy Wing" userId="b34d57ada2a80a3d" providerId="LiveId" clId="{DD422840-BFE5-41C5-AB4A-D7A4227BD014}" dt="2022-09-04T16:19:07.602" v="78"/>
          <ac:spMkLst>
            <pc:docMk/>
            <pc:sldMk cId="2616049694" sldId="309"/>
            <ac:spMk id="5" creationId="{00000000-0000-0000-0000-000000000000}"/>
          </ac:spMkLst>
        </pc:spChg>
      </pc:sldChg>
      <pc:sldChg chg="modSp">
        <pc:chgData name="Randy Wing" userId="b34d57ada2a80a3d" providerId="LiveId" clId="{DD422840-BFE5-41C5-AB4A-D7A4227BD014}" dt="2022-09-04T16:19:07.602" v="78"/>
        <pc:sldMkLst>
          <pc:docMk/>
          <pc:sldMk cId="2616049694" sldId="311"/>
        </pc:sldMkLst>
        <pc:spChg chg="mod">
          <ac:chgData name="Randy Wing" userId="b34d57ada2a80a3d" providerId="LiveId" clId="{DD422840-BFE5-41C5-AB4A-D7A4227BD014}" dt="2022-09-04T16:19:07.602" v="78"/>
          <ac:spMkLst>
            <pc:docMk/>
            <pc:sldMk cId="2616049694" sldId="311"/>
            <ac:spMk id="4" creationId="{00000000-0000-0000-0000-000000000000}"/>
          </ac:spMkLst>
        </pc:spChg>
        <pc:spChg chg="mod">
          <ac:chgData name="Randy Wing" userId="b34d57ada2a80a3d" providerId="LiveId" clId="{DD422840-BFE5-41C5-AB4A-D7A4227BD014}" dt="2022-09-04T16:19:07.602" v="78"/>
          <ac:spMkLst>
            <pc:docMk/>
            <pc:sldMk cId="2616049694" sldId="311"/>
            <ac:spMk id="5" creationId="{00000000-0000-0000-0000-000000000000}"/>
          </ac:spMkLst>
        </pc:spChg>
      </pc:sldChg>
      <pc:sldChg chg="modSp">
        <pc:chgData name="Randy Wing" userId="b34d57ada2a80a3d" providerId="LiveId" clId="{DD422840-BFE5-41C5-AB4A-D7A4227BD014}" dt="2022-09-04T16:19:07.602" v="78"/>
        <pc:sldMkLst>
          <pc:docMk/>
          <pc:sldMk cId="0" sldId="313"/>
        </pc:sldMkLst>
        <pc:spChg chg="mod">
          <ac:chgData name="Randy Wing" userId="b34d57ada2a80a3d" providerId="LiveId" clId="{DD422840-BFE5-41C5-AB4A-D7A4227BD014}" dt="2022-09-04T16:19:07.602" v="78"/>
          <ac:spMkLst>
            <pc:docMk/>
            <pc:sldMk cId="0" sldId="313"/>
            <ac:spMk id="27" creationId="{00000000-0000-0000-0000-000000000000}"/>
          </ac:spMkLst>
        </pc:spChg>
        <pc:spChg chg="mod">
          <ac:chgData name="Randy Wing" userId="b34d57ada2a80a3d" providerId="LiveId" clId="{DD422840-BFE5-41C5-AB4A-D7A4227BD014}" dt="2022-09-04T16:19:07.602" v="78"/>
          <ac:spMkLst>
            <pc:docMk/>
            <pc:sldMk cId="0" sldId="313"/>
            <ac:spMk id="28" creationId="{00000000-0000-0000-0000-000000000000}"/>
          </ac:spMkLst>
        </pc:spChg>
      </pc:sldChg>
      <pc:sldChg chg="modSp">
        <pc:chgData name="Randy Wing" userId="b34d57ada2a80a3d" providerId="LiveId" clId="{DD422840-BFE5-41C5-AB4A-D7A4227BD014}" dt="2022-09-04T16:19:07.602" v="78"/>
        <pc:sldMkLst>
          <pc:docMk/>
          <pc:sldMk cId="4156374283" sldId="314"/>
        </pc:sldMkLst>
        <pc:spChg chg="mod">
          <ac:chgData name="Randy Wing" userId="b34d57ada2a80a3d" providerId="LiveId" clId="{DD422840-BFE5-41C5-AB4A-D7A4227BD014}" dt="2022-09-04T16:19:07.602" v="78"/>
          <ac:spMkLst>
            <pc:docMk/>
            <pc:sldMk cId="4156374283" sldId="314"/>
            <ac:spMk id="19" creationId="{00000000-0000-0000-0000-000000000000}"/>
          </ac:spMkLst>
        </pc:spChg>
        <pc:spChg chg="mod">
          <ac:chgData name="Randy Wing" userId="b34d57ada2a80a3d" providerId="LiveId" clId="{DD422840-BFE5-41C5-AB4A-D7A4227BD014}" dt="2022-09-04T16:19:07.602" v="78"/>
          <ac:spMkLst>
            <pc:docMk/>
            <pc:sldMk cId="4156374283" sldId="314"/>
            <ac:spMk id="23" creationId="{00000000-0000-0000-0000-000000000000}"/>
          </ac:spMkLst>
        </pc:spChg>
      </pc:sldChg>
      <pc:sldChg chg="modSp">
        <pc:chgData name="Randy Wing" userId="b34d57ada2a80a3d" providerId="LiveId" clId="{DD422840-BFE5-41C5-AB4A-D7A4227BD014}" dt="2022-09-04T16:19:07.602" v="78"/>
        <pc:sldMkLst>
          <pc:docMk/>
          <pc:sldMk cId="0" sldId="319"/>
        </pc:sldMkLst>
        <pc:spChg chg="mod">
          <ac:chgData name="Randy Wing" userId="b34d57ada2a80a3d" providerId="LiveId" clId="{DD422840-BFE5-41C5-AB4A-D7A4227BD014}" dt="2022-09-04T16:19:07.602" v="78"/>
          <ac:spMkLst>
            <pc:docMk/>
            <pc:sldMk cId="0" sldId="319"/>
            <ac:spMk id="5" creationId="{00000000-0000-0000-0000-000000000000}"/>
          </ac:spMkLst>
        </pc:spChg>
        <pc:spChg chg="mod">
          <ac:chgData name="Randy Wing" userId="b34d57ada2a80a3d" providerId="LiveId" clId="{DD422840-BFE5-41C5-AB4A-D7A4227BD014}" dt="2022-09-04T16:19:07.602" v="78"/>
          <ac:spMkLst>
            <pc:docMk/>
            <pc:sldMk cId="0" sldId="319"/>
            <ac:spMk id="6" creationId="{00000000-0000-0000-0000-000000000000}"/>
          </ac:spMkLst>
        </pc:spChg>
      </pc:sldChg>
      <pc:sldChg chg="modSp">
        <pc:chgData name="Randy Wing" userId="b34d57ada2a80a3d" providerId="LiveId" clId="{DD422840-BFE5-41C5-AB4A-D7A4227BD014}" dt="2022-09-04T16:19:07.602" v="78"/>
        <pc:sldMkLst>
          <pc:docMk/>
          <pc:sldMk cId="0" sldId="320"/>
        </pc:sldMkLst>
        <pc:spChg chg="mod">
          <ac:chgData name="Randy Wing" userId="b34d57ada2a80a3d" providerId="LiveId" clId="{DD422840-BFE5-41C5-AB4A-D7A4227BD014}" dt="2022-09-04T16:19:07.602" v="78"/>
          <ac:spMkLst>
            <pc:docMk/>
            <pc:sldMk cId="0" sldId="320"/>
            <ac:spMk id="2" creationId="{00000000-0000-0000-0000-000000000000}"/>
          </ac:spMkLst>
        </pc:spChg>
        <pc:spChg chg="mod">
          <ac:chgData name="Randy Wing" userId="b34d57ada2a80a3d" providerId="LiveId" clId="{DD422840-BFE5-41C5-AB4A-D7A4227BD014}" dt="2022-09-04T16:19:07.602" v="78"/>
          <ac:spMkLst>
            <pc:docMk/>
            <pc:sldMk cId="0" sldId="320"/>
            <ac:spMk id="3" creationId="{00000000-0000-0000-0000-000000000000}"/>
          </ac:spMkLst>
        </pc:spChg>
        <pc:spChg chg="mod">
          <ac:chgData name="Randy Wing" userId="b34d57ada2a80a3d" providerId="LiveId" clId="{DD422840-BFE5-41C5-AB4A-D7A4227BD014}" dt="2022-09-04T16:19:07.602" v="78"/>
          <ac:spMkLst>
            <pc:docMk/>
            <pc:sldMk cId="0" sldId="320"/>
            <ac:spMk id="4" creationId="{00000000-0000-0000-0000-000000000000}"/>
          </ac:spMkLst>
        </pc:spChg>
        <pc:spChg chg="mod">
          <ac:chgData name="Randy Wing" userId="b34d57ada2a80a3d" providerId="LiveId" clId="{DD422840-BFE5-41C5-AB4A-D7A4227BD014}" dt="2022-09-04T16:19:07.602" v="78"/>
          <ac:spMkLst>
            <pc:docMk/>
            <pc:sldMk cId="0" sldId="320"/>
            <ac:spMk id="6" creationId="{00000000-0000-0000-0000-000000000000}"/>
          </ac:spMkLst>
        </pc:spChg>
      </pc:sldChg>
      <pc:sldChg chg="modSp mod">
        <pc:chgData name="Randy Wing" userId="b34d57ada2a80a3d" providerId="LiveId" clId="{DD422840-BFE5-41C5-AB4A-D7A4227BD014}" dt="2022-09-10T01:17:41.108" v="6347" actId="113"/>
        <pc:sldMkLst>
          <pc:docMk/>
          <pc:sldMk cId="2616049694" sldId="321"/>
        </pc:sldMkLst>
        <pc:spChg chg="mod">
          <ac:chgData name="Randy Wing" userId="b34d57ada2a80a3d" providerId="LiveId" clId="{DD422840-BFE5-41C5-AB4A-D7A4227BD014}" dt="2022-09-10T01:17:41.108" v="6347" actId="113"/>
          <ac:spMkLst>
            <pc:docMk/>
            <pc:sldMk cId="2616049694" sldId="321"/>
            <ac:spMk id="2" creationId="{00000000-0000-0000-0000-000000000000}"/>
          </ac:spMkLst>
        </pc:spChg>
        <pc:spChg chg="mod">
          <ac:chgData name="Randy Wing" userId="b34d57ada2a80a3d" providerId="LiveId" clId="{DD422840-BFE5-41C5-AB4A-D7A4227BD014}" dt="2022-09-04T16:19:07.602" v="78"/>
          <ac:spMkLst>
            <pc:docMk/>
            <pc:sldMk cId="2616049694" sldId="321"/>
            <ac:spMk id="6" creationId="{00000000-0000-0000-0000-000000000000}"/>
          </ac:spMkLst>
        </pc:spChg>
        <pc:spChg chg="mod">
          <ac:chgData name="Randy Wing" userId="b34d57ada2a80a3d" providerId="LiveId" clId="{DD422840-BFE5-41C5-AB4A-D7A4227BD014}" dt="2022-09-04T16:19:07.602" v="78"/>
          <ac:spMkLst>
            <pc:docMk/>
            <pc:sldMk cId="2616049694" sldId="321"/>
            <ac:spMk id="7" creationId="{00000000-0000-0000-0000-000000000000}"/>
          </ac:spMkLst>
        </pc:spChg>
      </pc:sldChg>
      <pc:sldChg chg="modSp mod">
        <pc:chgData name="Randy Wing" userId="b34d57ada2a80a3d" providerId="LiveId" clId="{DD422840-BFE5-41C5-AB4A-D7A4227BD014}" dt="2022-09-10T01:18:11.298" v="6348" actId="1076"/>
        <pc:sldMkLst>
          <pc:docMk/>
          <pc:sldMk cId="0" sldId="322"/>
        </pc:sldMkLst>
        <pc:spChg chg="mod">
          <ac:chgData name="Randy Wing" userId="b34d57ada2a80a3d" providerId="LiveId" clId="{DD422840-BFE5-41C5-AB4A-D7A4227BD014}" dt="2022-09-04T16:19:07.602" v="78"/>
          <ac:spMkLst>
            <pc:docMk/>
            <pc:sldMk cId="0" sldId="322"/>
            <ac:spMk id="2" creationId="{00000000-0000-0000-0000-000000000000}"/>
          </ac:spMkLst>
        </pc:spChg>
        <pc:spChg chg="mod">
          <ac:chgData name="Randy Wing" userId="b34d57ada2a80a3d" providerId="LiveId" clId="{DD422840-BFE5-41C5-AB4A-D7A4227BD014}" dt="2022-09-04T16:19:07.602" v="78"/>
          <ac:spMkLst>
            <pc:docMk/>
            <pc:sldMk cId="0" sldId="322"/>
            <ac:spMk id="4" creationId="{00000000-0000-0000-0000-000000000000}"/>
          </ac:spMkLst>
        </pc:spChg>
        <pc:spChg chg="mod">
          <ac:chgData name="Randy Wing" userId="b34d57ada2a80a3d" providerId="LiveId" clId="{DD422840-BFE5-41C5-AB4A-D7A4227BD014}" dt="2022-09-04T16:19:07.602" v="78"/>
          <ac:spMkLst>
            <pc:docMk/>
            <pc:sldMk cId="0" sldId="322"/>
            <ac:spMk id="6" creationId="{00000000-0000-0000-0000-000000000000}"/>
          </ac:spMkLst>
        </pc:spChg>
        <pc:picChg chg="mod">
          <ac:chgData name="Randy Wing" userId="b34d57ada2a80a3d" providerId="LiveId" clId="{DD422840-BFE5-41C5-AB4A-D7A4227BD014}" dt="2022-09-10T01:18:11.298" v="6348" actId="1076"/>
          <ac:picMkLst>
            <pc:docMk/>
            <pc:sldMk cId="0" sldId="322"/>
            <ac:picMk id="5" creationId="{00000000-0000-0000-0000-000000000000}"/>
          </ac:picMkLst>
        </pc:picChg>
      </pc:sldChg>
      <pc:sldChg chg="modSp">
        <pc:chgData name="Randy Wing" userId="b34d57ada2a80a3d" providerId="LiveId" clId="{DD422840-BFE5-41C5-AB4A-D7A4227BD014}" dt="2022-09-04T16:19:07.602" v="78"/>
        <pc:sldMkLst>
          <pc:docMk/>
          <pc:sldMk cId="0" sldId="324"/>
        </pc:sldMkLst>
        <pc:spChg chg="mod">
          <ac:chgData name="Randy Wing" userId="b34d57ada2a80a3d" providerId="LiveId" clId="{DD422840-BFE5-41C5-AB4A-D7A4227BD014}" dt="2022-09-04T16:19:07.602" v="78"/>
          <ac:spMkLst>
            <pc:docMk/>
            <pc:sldMk cId="0" sldId="324"/>
            <ac:spMk id="22" creationId="{00000000-0000-0000-0000-000000000000}"/>
          </ac:spMkLst>
        </pc:spChg>
        <pc:spChg chg="mod">
          <ac:chgData name="Randy Wing" userId="b34d57ada2a80a3d" providerId="LiveId" clId="{DD422840-BFE5-41C5-AB4A-D7A4227BD014}" dt="2022-09-04T16:19:07.602" v="78"/>
          <ac:spMkLst>
            <pc:docMk/>
            <pc:sldMk cId="0" sldId="324"/>
            <ac:spMk id="23" creationId="{00000000-0000-0000-0000-000000000000}"/>
          </ac:spMkLst>
        </pc:spChg>
      </pc:sldChg>
      <pc:sldChg chg="modSp">
        <pc:chgData name="Randy Wing" userId="b34d57ada2a80a3d" providerId="LiveId" clId="{DD422840-BFE5-41C5-AB4A-D7A4227BD014}" dt="2022-09-04T16:19:07.602" v="78"/>
        <pc:sldMkLst>
          <pc:docMk/>
          <pc:sldMk cId="0" sldId="325"/>
        </pc:sldMkLst>
        <pc:spChg chg="mod">
          <ac:chgData name="Randy Wing" userId="b34d57ada2a80a3d" providerId="LiveId" clId="{DD422840-BFE5-41C5-AB4A-D7A4227BD014}" dt="2022-09-04T16:19:07.602" v="78"/>
          <ac:spMkLst>
            <pc:docMk/>
            <pc:sldMk cId="0" sldId="325"/>
            <ac:spMk id="14" creationId="{00000000-0000-0000-0000-000000000000}"/>
          </ac:spMkLst>
        </pc:spChg>
        <pc:spChg chg="mod">
          <ac:chgData name="Randy Wing" userId="b34d57ada2a80a3d" providerId="LiveId" clId="{DD422840-BFE5-41C5-AB4A-D7A4227BD014}" dt="2022-09-04T16:19:07.602" v="78"/>
          <ac:spMkLst>
            <pc:docMk/>
            <pc:sldMk cId="0" sldId="325"/>
            <ac:spMk id="15" creationId="{00000000-0000-0000-0000-000000000000}"/>
          </ac:spMkLst>
        </pc:spChg>
      </pc:sldChg>
      <pc:sldChg chg="modSp">
        <pc:chgData name="Randy Wing" userId="b34d57ada2a80a3d" providerId="LiveId" clId="{DD422840-BFE5-41C5-AB4A-D7A4227BD014}" dt="2022-09-04T16:19:07.602" v="78"/>
        <pc:sldMkLst>
          <pc:docMk/>
          <pc:sldMk cId="0" sldId="326"/>
        </pc:sldMkLst>
        <pc:spChg chg="mod">
          <ac:chgData name="Randy Wing" userId="b34d57ada2a80a3d" providerId="LiveId" clId="{DD422840-BFE5-41C5-AB4A-D7A4227BD014}" dt="2022-09-04T16:19:07.602" v="78"/>
          <ac:spMkLst>
            <pc:docMk/>
            <pc:sldMk cId="0" sldId="326"/>
            <ac:spMk id="25" creationId="{00000000-0000-0000-0000-000000000000}"/>
          </ac:spMkLst>
        </pc:spChg>
        <pc:spChg chg="mod">
          <ac:chgData name="Randy Wing" userId="b34d57ada2a80a3d" providerId="LiveId" clId="{DD422840-BFE5-41C5-AB4A-D7A4227BD014}" dt="2022-09-04T16:19:07.602" v="78"/>
          <ac:spMkLst>
            <pc:docMk/>
            <pc:sldMk cId="0" sldId="326"/>
            <ac:spMk id="26" creationId="{00000000-0000-0000-0000-000000000000}"/>
          </ac:spMkLst>
        </pc:spChg>
      </pc:sldChg>
      <pc:sldChg chg="modSp">
        <pc:chgData name="Randy Wing" userId="b34d57ada2a80a3d" providerId="LiveId" clId="{DD422840-BFE5-41C5-AB4A-D7A4227BD014}" dt="2022-09-04T16:19:07.602" v="78"/>
        <pc:sldMkLst>
          <pc:docMk/>
          <pc:sldMk cId="0" sldId="327"/>
        </pc:sldMkLst>
        <pc:spChg chg="mod">
          <ac:chgData name="Randy Wing" userId="b34d57ada2a80a3d" providerId="LiveId" clId="{DD422840-BFE5-41C5-AB4A-D7A4227BD014}" dt="2022-09-04T16:19:07.602" v="78"/>
          <ac:spMkLst>
            <pc:docMk/>
            <pc:sldMk cId="0" sldId="327"/>
            <ac:spMk id="61" creationId="{00000000-0000-0000-0000-000000000000}"/>
          </ac:spMkLst>
        </pc:spChg>
        <pc:spChg chg="mod">
          <ac:chgData name="Randy Wing" userId="b34d57ada2a80a3d" providerId="LiveId" clId="{DD422840-BFE5-41C5-AB4A-D7A4227BD014}" dt="2022-09-04T16:19:07.602" v="78"/>
          <ac:spMkLst>
            <pc:docMk/>
            <pc:sldMk cId="0" sldId="327"/>
            <ac:spMk id="65" creationId="{00000000-0000-0000-0000-000000000000}"/>
          </ac:spMkLst>
        </pc:spChg>
      </pc:sldChg>
      <pc:sldChg chg="modSp">
        <pc:chgData name="Randy Wing" userId="b34d57ada2a80a3d" providerId="LiveId" clId="{DD422840-BFE5-41C5-AB4A-D7A4227BD014}" dt="2022-09-04T16:19:07.602" v="78"/>
        <pc:sldMkLst>
          <pc:docMk/>
          <pc:sldMk cId="0" sldId="328"/>
        </pc:sldMkLst>
        <pc:spChg chg="mod">
          <ac:chgData name="Randy Wing" userId="b34d57ada2a80a3d" providerId="LiveId" clId="{DD422840-BFE5-41C5-AB4A-D7A4227BD014}" dt="2022-09-04T16:19:07.602" v="78"/>
          <ac:spMkLst>
            <pc:docMk/>
            <pc:sldMk cId="0" sldId="328"/>
            <ac:spMk id="4" creationId="{00000000-0000-0000-0000-000000000000}"/>
          </ac:spMkLst>
        </pc:spChg>
        <pc:spChg chg="mod">
          <ac:chgData name="Randy Wing" userId="b34d57ada2a80a3d" providerId="LiveId" clId="{DD422840-BFE5-41C5-AB4A-D7A4227BD014}" dt="2022-09-04T16:19:07.602" v="78"/>
          <ac:spMkLst>
            <pc:docMk/>
            <pc:sldMk cId="0" sldId="328"/>
            <ac:spMk id="20" creationId="{00000000-0000-0000-0000-000000000000}"/>
          </ac:spMkLst>
        </pc:spChg>
      </pc:sldChg>
      <pc:sldChg chg="modSp mod">
        <pc:chgData name="Randy Wing" userId="b34d57ada2a80a3d" providerId="LiveId" clId="{DD422840-BFE5-41C5-AB4A-D7A4227BD014}" dt="2022-09-10T01:18:32.596" v="6350" actId="207"/>
        <pc:sldMkLst>
          <pc:docMk/>
          <pc:sldMk cId="3029590387" sldId="329"/>
        </pc:sldMkLst>
        <pc:spChg chg="mod">
          <ac:chgData name="Randy Wing" userId="b34d57ada2a80a3d" providerId="LiveId" clId="{DD422840-BFE5-41C5-AB4A-D7A4227BD014}" dt="2022-09-10T01:18:32.596" v="6350" actId="207"/>
          <ac:spMkLst>
            <pc:docMk/>
            <pc:sldMk cId="3029590387" sldId="329"/>
            <ac:spMk id="2" creationId="{00000000-0000-0000-0000-000000000000}"/>
          </ac:spMkLst>
        </pc:spChg>
        <pc:spChg chg="mod">
          <ac:chgData name="Randy Wing" userId="b34d57ada2a80a3d" providerId="LiveId" clId="{DD422840-BFE5-41C5-AB4A-D7A4227BD014}" dt="2022-09-04T16:19:07.602" v="78"/>
          <ac:spMkLst>
            <pc:docMk/>
            <pc:sldMk cId="3029590387" sldId="329"/>
            <ac:spMk id="25" creationId="{00000000-0000-0000-0000-000000000000}"/>
          </ac:spMkLst>
        </pc:spChg>
        <pc:spChg chg="mod">
          <ac:chgData name="Randy Wing" userId="b34d57ada2a80a3d" providerId="LiveId" clId="{DD422840-BFE5-41C5-AB4A-D7A4227BD014}" dt="2022-09-04T16:19:07.602" v="78"/>
          <ac:spMkLst>
            <pc:docMk/>
            <pc:sldMk cId="3029590387" sldId="329"/>
            <ac:spMk id="28" creationId="{00000000-0000-0000-0000-000000000000}"/>
          </ac:spMkLst>
        </pc:spChg>
      </pc:sldChg>
      <pc:sldChg chg="modSp mod">
        <pc:chgData name="Randy Wing" userId="b34d57ada2a80a3d" providerId="LiveId" clId="{DD422840-BFE5-41C5-AB4A-D7A4227BD014}" dt="2022-09-10T01:19:20.352" v="6353" actId="166"/>
        <pc:sldMkLst>
          <pc:docMk/>
          <pc:sldMk cId="2712616372" sldId="330"/>
        </pc:sldMkLst>
        <pc:spChg chg="mod ord">
          <ac:chgData name="Randy Wing" userId="b34d57ada2a80a3d" providerId="LiveId" clId="{DD422840-BFE5-41C5-AB4A-D7A4227BD014}" dt="2022-09-10T01:19:20.352" v="6353" actId="166"/>
          <ac:spMkLst>
            <pc:docMk/>
            <pc:sldMk cId="2712616372" sldId="330"/>
            <ac:spMk id="3" creationId="{00000000-0000-0000-0000-000000000000}"/>
          </ac:spMkLst>
        </pc:spChg>
        <pc:spChg chg="mod">
          <ac:chgData name="Randy Wing" userId="b34d57ada2a80a3d" providerId="LiveId" clId="{DD422840-BFE5-41C5-AB4A-D7A4227BD014}" dt="2022-09-04T16:19:07.602" v="78"/>
          <ac:spMkLst>
            <pc:docMk/>
            <pc:sldMk cId="2712616372" sldId="330"/>
            <ac:spMk id="5" creationId="{00000000-0000-0000-0000-000000000000}"/>
          </ac:spMkLst>
        </pc:spChg>
        <pc:spChg chg="mod">
          <ac:chgData name="Randy Wing" userId="b34d57ada2a80a3d" providerId="LiveId" clId="{DD422840-BFE5-41C5-AB4A-D7A4227BD014}" dt="2022-09-04T16:19:07.602" v="78"/>
          <ac:spMkLst>
            <pc:docMk/>
            <pc:sldMk cId="2712616372" sldId="330"/>
            <ac:spMk id="6" creationId="{00000000-0000-0000-0000-000000000000}"/>
          </ac:spMkLst>
        </pc:spChg>
      </pc:sldChg>
      <pc:sldChg chg="modSp mod">
        <pc:chgData name="Randy Wing" userId="b34d57ada2a80a3d" providerId="LiveId" clId="{DD422840-BFE5-41C5-AB4A-D7A4227BD014}" dt="2022-09-04T16:19:07.725" v="90" actId="27636"/>
        <pc:sldMkLst>
          <pc:docMk/>
          <pc:sldMk cId="0" sldId="331"/>
        </pc:sldMkLst>
        <pc:spChg chg="mod">
          <ac:chgData name="Randy Wing" userId="b34d57ada2a80a3d" providerId="LiveId" clId="{DD422840-BFE5-41C5-AB4A-D7A4227BD014}" dt="2022-09-04T16:19:07.725" v="90" actId="27636"/>
          <ac:spMkLst>
            <pc:docMk/>
            <pc:sldMk cId="0" sldId="331"/>
            <ac:spMk id="3" creationId="{00000000-0000-0000-0000-000000000000}"/>
          </ac:spMkLst>
        </pc:spChg>
        <pc:spChg chg="mod">
          <ac:chgData name="Randy Wing" userId="b34d57ada2a80a3d" providerId="LiveId" clId="{DD422840-BFE5-41C5-AB4A-D7A4227BD014}" dt="2022-09-04T16:19:07.602" v="78"/>
          <ac:spMkLst>
            <pc:docMk/>
            <pc:sldMk cId="0" sldId="331"/>
            <ac:spMk id="28" creationId="{00000000-0000-0000-0000-000000000000}"/>
          </ac:spMkLst>
        </pc:spChg>
        <pc:spChg chg="mod">
          <ac:chgData name="Randy Wing" userId="b34d57ada2a80a3d" providerId="LiveId" clId="{DD422840-BFE5-41C5-AB4A-D7A4227BD014}" dt="2022-09-04T16:19:07.602" v="78"/>
          <ac:spMkLst>
            <pc:docMk/>
            <pc:sldMk cId="0" sldId="331"/>
            <ac:spMk id="29" creationId="{00000000-0000-0000-0000-000000000000}"/>
          </ac:spMkLst>
        </pc:spChg>
      </pc:sldChg>
      <pc:sldChg chg="modSp">
        <pc:chgData name="Randy Wing" userId="b34d57ada2a80a3d" providerId="LiveId" clId="{DD422840-BFE5-41C5-AB4A-D7A4227BD014}" dt="2022-09-04T16:19:07.602" v="78"/>
        <pc:sldMkLst>
          <pc:docMk/>
          <pc:sldMk cId="0" sldId="332"/>
        </pc:sldMkLst>
        <pc:spChg chg="mod">
          <ac:chgData name="Randy Wing" userId="b34d57ada2a80a3d" providerId="LiveId" clId="{DD422840-BFE5-41C5-AB4A-D7A4227BD014}" dt="2022-09-04T16:19:07.602" v="78"/>
          <ac:spMkLst>
            <pc:docMk/>
            <pc:sldMk cId="0" sldId="332"/>
            <ac:spMk id="3" creationId="{00000000-0000-0000-0000-000000000000}"/>
          </ac:spMkLst>
        </pc:spChg>
        <pc:spChg chg="mod">
          <ac:chgData name="Randy Wing" userId="b34d57ada2a80a3d" providerId="LiveId" clId="{DD422840-BFE5-41C5-AB4A-D7A4227BD014}" dt="2022-09-04T16:19:07.602" v="78"/>
          <ac:spMkLst>
            <pc:docMk/>
            <pc:sldMk cId="0" sldId="332"/>
            <ac:spMk id="6" creationId="{00000000-0000-0000-0000-000000000000}"/>
          </ac:spMkLst>
        </pc:spChg>
        <pc:spChg chg="mod">
          <ac:chgData name="Randy Wing" userId="b34d57ada2a80a3d" providerId="LiveId" clId="{DD422840-BFE5-41C5-AB4A-D7A4227BD014}" dt="2022-09-04T16:19:07.602" v="78"/>
          <ac:spMkLst>
            <pc:docMk/>
            <pc:sldMk cId="0" sldId="332"/>
            <ac:spMk id="7" creationId="{00000000-0000-0000-0000-000000000000}"/>
          </ac:spMkLst>
        </pc:spChg>
      </pc:sldChg>
      <pc:sldChg chg="modSp">
        <pc:chgData name="Randy Wing" userId="b34d57ada2a80a3d" providerId="LiveId" clId="{DD422840-BFE5-41C5-AB4A-D7A4227BD014}" dt="2022-09-04T16:19:07.602" v="78"/>
        <pc:sldMkLst>
          <pc:docMk/>
          <pc:sldMk cId="0" sldId="333"/>
        </pc:sldMkLst>
        <pc:spChg chg="mod">
          <ac:chgData name="Randy Wing" userId="b34d57ada2a80a3d" providerId="LiveId" clId="{DD422840-BFE5-41C5-AB4A-D7A4227BD014}" dt="2022-09-04T16:19:07.602" v="78"/>
          <ac:spMkLst>
            <pc:docMk/>
            <pc:sldMk cId="0" sldId="333"/>
            <ac:spMk id="4" creationId="{00000000-0000-0000-0000-000000000000}"/>
          </ac:spMkLst>
        </pc:spChg>
        <pc:spChg chg="mod">
          <ac:chgData name="Randy Wing" userId="b34d57ada2a80a3d" providerId="LiveId" clId="{DD422840-BFE5-41C5-AB4A-D7A4227BD014}" dt="2022-09-04T16:19:07.602" v="78"/>
          <ac:spMkLst>
            <pc:docMk/>
            <pc:sldMk cId="0" sldId="333"/>
            <ac:spMk id="5" creationId="{00000000-0000-0000-0000-000000000000}"/>
          </ac:spMkLst>
        </pc:spChg>
        <pc:spChg chg="mod">
          <ac:chgData name="Randy Wing" userId="b34d57ada2a80a3d" providerId="LiveId" clId="{DD422840-BFE5-41C5-AB4A-D7A4227BD014}" dt="2022-09-04T16:19:07.602" v="78"/>
          <ac:spMkLst>
            <pc:docMk/>
            <pc:sldMk cId="0" sldId="333"/>
            <ac:spMk id="6" creationId="{00000000-0000-0000-0000-000000000000}"/>
          </ac:spMkLst>
        </pc:spChg>
        <pc:spChg chg="mod">
          <ac:chgData name="Randy Wing" userId="b34d57ada2a80a3d" providerId="LiveId" clId="{DD422840-BFE5-41C5-AB4A-D7A4227BD014}" dt="2022-09-04T16:19:07.602" v="78"/>
          <ac:spMkLst>
            <pc:docMk/>
            <pc:sldMk cId="0" sldId="333"/>
            <ac:spMk id="7" creationId="{00000000-0000-0000-0000-000000000000}"/>
          </ac:spMkLst>
        </pc:spChg>
      </pc:sldChg>
      <pc:sldChg chg="modSp">
        <pc:chgData name="Randy Wing" userId="b34d57ada2a80a3d" providerId="LiveId" clId="{DD422840-BFE5-41C5-AB4A-D7A4227BD014}" dt="2022-09-04T16:19:07.602" v="78"/>
        <pc:sldMkLst>
          <pc:docMk/>
          <pc:sldMk cId="1596590579" sldId="334"/>
        </pc:sldMkLst>
        <pc:spChg chg="mod">
          <ac:chgData name="Randy Wing" userId="b34d57ada2a80a3d" providerId="LiveId" clId="{DD422840-BFE5-41C5-AB4A-D7A4227BD014}" dt="2022-09-04T16:19:07.602" v="78"/>
          <ac:spMkLst>
            <pc:docMk/>
            <pc:sldMk cId="1596590579" sldId="334"/>
            <ac:spMk id="70" creationId="{00000000-0000-0000-0000-000000000000}"/>
          </ac:spMkLst>
        </pc:spChg>
      </pc:sldChg>
      <pc:sldChg chg="modSp">
        <pc:chgData name="Randy Wing" userId="b34d57ada2a80a3d" providerId="LiveId" clId="{DD422840-BFE5-41C5-AB4A-D7A4227BD014}" dt="2022-09-04T16:19:07.602" v="78"/>
        <pc:sldMkLst>
          <pc:docMk/>
          <pc:sldMk cId="1427561580" sldId="335"/>
        </pc:sldMkLst>
        <pc:spChg chg="mod">
          <ac:chgData name="Randy Wing" userId="b34d57ada2a80a3d" providerId="LiveId" clId="{DD422840-BFE5-41C5-AB4A-D7A4227BD014}" dt="2022-09-04T16:19:07.602" v="78"/>
          <ac:spMkLst>
            <pc:docMk/>
            <pc:sldMk cId="1427561580" sldId="335"/>
            <ac:spMk id="95" creationId="{00000000-0000-0000-0000-000000000000}"/>
          </ac:spMkLst>
        </pc:spChg>
        <pc:spChg chg="mod">
          <ac:chgData name="Randy Wing" userId="b34d57ada2a80a3d" providerId="LiveId" clId="{DD422840-BFE5-41C5-AB4A-D7A4227BD014}" dt="2022-09-04T16:19:07.602" v="78"/>
          <ac:spMkLst>
            <pc:docMk/>
            <pc:sldMk cId="1427561580" sldId="335"/>
            <ac:spMk id="96" creationId="{00000000-0000-0000-0000-000000000000}"/>
          </ac:spMkLst>
        </pc:spChg>
      </pc:sldChg>
      <pc:sldChg chg="modSp">
        <pc:chgData name="Randy Wing" userId="b34d57ada2a80a3d" providerId="LiveId" clId="{DD422840-BFE5-41C5-AB4A-D7A4227BD014}" dt="2022-09-04T16:19:07.602" v="78"/>
        <pc:sldMkLst>
          <pc:docMk/>
          <pc:sldMk cId="0" sldId="336"/>
        </pc:sldMkLst>
        <pc:spChg chg="mod">
          <ac:chgData name="Randy Wing" userId="b34d57ada2a80a3d" providerId="LiveId" clId="{DD422840-BFE5-41C5-AB4A-D7A4227BD014}" dt="2022-09-04T16:19:07.602" v="78"/>
          <ac:spMkLst>
            <pc:docMk/>
            <pc:sldMk cId="0" sldId="336"/>
            <ac:spMk id="2" creationId="{00000000-0000-0000-0000-000000000000}"/>
          </ac:spMkLst>
        </pc:spChg>
        <pc:spChg chg="mod">
          <ac:chgData name="Randy Wing" userId="b34d57ada2a80a3d" providerId="LiveId" clId="{DD422840-BFE5-41C5-AB4A-D7A4227BD014}" dt="2022-09-04T16:19:07.602" v="78"/>
          <ac:spMkLst>
            <pc:docMk/>
            <pc:sldMk cId="0" sldId="336"/>
            <ac:spMk id="5" creationId="{00000000-0000-0000-0000-000000000000}"/>
          </ac:spMkLst>
        </pc:spChg>
        <pc:spChg chg="mod">
          <ac:chgData name="Randy Wing" userId="b34d57ada2a80a3d" providerId="LiveId" clId="{DD422840-BFE5-41C5-AB4A-D7A4227BD014}" dt="2022-09-04T16:19:07.602" v="78"/>
          <ac:spMkLst>
            <pc:docMk/>
            <pc:sldMk cId="0" sldId="336"/>
            <ac:spMk id="6" creationId="{00000000-0000-0000-0000-000000000000}"/>
          </ac:spMkLst>
        </pc:spChg>
      </pc:sldChg>
      <pc:sldChg chg="modSp">
        <pc:chgData name="Randy Wing" userId="b34d57ada2a80a3d" providerId="LiveId" clId="{DD422840-BFE5-41C5-AB4A-D7A4227BD014}" dt="2022-09-04T16:19:07.602" v="78"/>
        <pc:sldMkLst>
          <pc:docMk/>
          <pc:sldMk cId="0" sldId="337"/>
        </pc:sldMkLst>
        <pc:spChg chg="mod">
          <ac:chgData name="Randy Wing" userId="b34d57ada2a80a3d" providerId="LiveId" clId="{DD422840-BFE5-41C5-AB4A-D7A4227BD014}" dt="2022-09-04T16:19:07.602" v="78"/>
          <ac:spMkLst>
            <pc:docMk/>
            <pc:sldMk cId="0" sldId="337"/>
            <ac:spMk id="3" creationId="{00000000-0000-0000-0000-000000000000}"/>
          </ac:spMkLst>
        </pc:spChg>
        <pc:spChg chg="mod">
          <ac:chgData name="Randy Wing" userId="b34d57ada2a80a3d" providerId="LiveId" clId="{DD422840-BFE5-41C5-AB4A-D7A4227BD014}" dt="2022-09-04T16:19:07.602" v="78"/>
          <ac:spMkLst>
            <pc:docMk/>
            <pc:sldMk cId="0" sldId="337"/>
            <ac:spMk id="5" creationId="{00000000-0000-0000-0000-000000000000}"/>
          </ac:spMkLst>
        </pc:spChg>
        <pc:spChg chg="mod">
          <ac:chgData name="Randy Wing" userId="b34d57ada2a80a3d" providerId="LiveId" clId="{DD422840-BFE5-41C5-AB4A-D7A4227BD014}" dt="2022-09-04T16:19:07.602" v="78"/>
          <ac:spMkLst>
            <pc:docMk/>
            <pc:sldMk cId="0" sldId="337"/>
            <ac:spMk id="6" creationId="{00000000-0000-0000-0000-000000000000}"/>
          </ac:spMkLst>
        </pc:spChg>
      </pc:sldChg>
      <pc:sldChg chg="modSp">
        <pc:chgData name="Randy Wing" userId="b34d57ada2a80a3d" providerId="LiveId" clId="{DD422840-BFE5-41C5-AB4A-D7A4227BD014}" dt="2022-09-04T16:19:07.602" v="78"/>
        <pc:sldMkLst>
          <pc:docMk/>
          <pc:sldMk cId="0" sldId="338"/>
        </pc:sldMkLst>
        <pc:spChg chg="mod">
          <ac:chgData name="Randy Wing" userId="b34d57ada2a80a3d" providerId="LiveId" clId="{DD422840-BFE5-41C5-AB4A-D7A4227BD014}" dt="2022-09-04T16:19:07.602" v="78"/>
          <ac:spMkLst>
            <pc:docMk/>
            <pc:sldMk cId="0" sldId="338"/>
            <ac:spMk id="29" creationId="{00000000-0000-0000-0000-000000000000}"/>
          </ac:spMkLst>
        </pc:spChg>
        <pc:spChg chg="mod">
          <ac:chgData name="Randy Wing" userId="b34d57ada2a80a3d" providerId="LiveId" clId="{DD422840-BFE5-41C5-AB4A-D7A4227BD014}" dt="2022-09-04T16:19:07.602" v="78"/>
          <ac:spMkLst>
            <pc:docMk/>
            <pc:sldMk cId="0" sldId="338"/>
            <ac:spMk id="32" creationId="{00000000-0000-0000-0000-000000000000}"/>
          </ac:spMkLst>
        </pc:spChg>
      </pc:sldChg>
      <pc:sldChg chg="modSp">
        <pc:chgData name="Randy Wing" userId="b34d57ada2a80a3d" providerId="LiveId" clId="{DD422840-BFE5-41C5-AB4A-D7A4227BD014}" dt="2022-09-04T16:19:07.602" v="78"/>
        <pc:sldMkLst>
          <pc:docMk/>
          <pc:sldMk cId="0" sldId="339"/>
        </pc:sldMkLst>
        <pc:spChg chg="mod">
          <ac:chgData name="Randy Wing" userId="b34d57ada2a80a3d" providerId="LiveId" clId="{DD422840-BFE5-41C5-AB4A-D7A4227BD014}" dt="2022-09-04T16:19:07.602" v="78"/>
          <ac:spMkLst>
            <pc:docMk/>
            <pc:sldMk cId="0" sldId="339"/>
            <ac:spMk id="5" creationId="{00000000-0000-0000-0000-000000000000}"/>
          </ac:spMkLst>
        </pc:spChg>
        <pc:spChg chg="mod">
          <ac:chgData name="Randy Wing" userId="b34d57ada2a80a3d" providerId="LiveId" clId="{DD422840-BFE5-41C5-AB4A-D7A4227BD014}" dt="2022-09-04T16:19:07.602" v="78"/>
          <ac:spMkLst>
            <pc:docMk/>
            <pc:sldMk cId="0" sldId="339"/>
            <ac:spMk id="6" creationId="{00000000-0000-0000-0000-000000000000}"/>
          </ac:spMkLst>
        </pc:spChg>
      </pc:sldChg>
      <pc:sldChg chg="modSp">
        <pc:chgData name="Randy Wing" userId="b34d57ada2a80a3d" providerId="LiveId" clId="{DD422840-BFE5-41C5-AB4A-D7A4227BD014}" dt="2022-09-04T16:19:07.602" v="78"/>
        <pc:sldMkLst>
          <pc:docMk/>
          <pc:sldMk cId="0" sldId="340"/>
        </pc:sldMkLst>
        <pc:spChg chg="mod">
          <ac:chgData name="Randy Wing" userId="b34d57ada2a80a3d" providerId="LiveId" clId="{DD422840-BFE5-41C5-AB4A-D7A4227BD014}" dt="2022-09-04T16:19:07.602" v="78"/>
          <ac:spMkLst>
            <pc:docMk/>
            <pc:sldMk cId="0" sldId="340"/>
            <ac:spMk id="4" creationId="{00000000-0000-0000-0000-000000000000}"/>
          </ac:spMkLst>
        </pc:spChg>
        <pc:spChg chg="mod">
          <ac:chgData name="Randy Wing" userId="b34d57ada2a80a3d" providerId="LiveId" clId="{DD422840-BFE5-41C5-AB4A-D7A4227BD014}" dt="2022-09-04T16:19:07.602" v="78"/>
          <ac:spMkLst>
            <pc:docMk/>
            <pc:sldMk cId="0" sldId="340"/>
            <ac:spMk id="5" creationId="{00000000-0000-0000-0000-000000000000}"/>
          </ac:spMkLst>
        </pc:spChg>
      </pc:sldChg>
      <pc:sldChg chg="modSp">
        <pc:chgData name="Randy Wing" userId="b34d57ada2a80a3d" providerId="LiveId" clId="{DD422840-BFE5-41C5-AB4A-D7A4227BD014}" dt="2022-09-04T16:19:07.602" v="78"/>
        <pc:sldMkLst>
          <pc:docMk/>
          <pc:sldMk cId="0" sldId="341"/>
        </pc:sldMkLst>
        <pc:spChg chg="mod">
          <ac:chgData name="Randy Wing" userId="b34d57ada2a80a3d" providerId="LiveId" clId="{DD422840-BFE5-41C5-AB4A-D7A4227BD014}" dt="2022-09-04T16:19:07.602" v="78"/>
          <ac:spMkLst>
            <pc:docMk/>
            <pc:sldMk cId="0" sldId="341"/>
            <ac:spMk id="3" creationId="{00000000-0000-0000-0000-000000000000}"/>
          </ac:spMkLst>
        </pc:spChg>
        <pc:spChg chg="mod">
          <ac:chgData name="Randy Wing" userId="b34d57ada2a80a3d" providerId="LiveId" clId="{DD422840-BFE5-41C5-AB4A-D7A4227BD014}" dt="2022-09-04T16:19:07.602" v="78"/>
          <ac:spMkLst>
            <pc:docMk/>
            <pc:sldMk cId="0" sldId="341"/>
            <ac:spMk id="5" creationId="{00000000-0000-0000-0000-000000000000}"/>
          </ac:spMkLst>
        </pc:spChg>
        <pc:spChg chg="mod">
          <ac:chgData name="Randy Wing" userId="b34d57ada2a80a3d" providerId="LiveId" clId="{DD422840-BFE5-41C5-AB4A-D7A4227BD014}" dt="2022-09-04T16:19:07.602" v="78"/>
          <ac:spMkLst>
            <pc:docMk/>
            <pc:sldMk cId="0" sldId="341"/>
            <ac:spMk id="6" creationId="{00000000-0000-0000-0000-000000000000}"/>
          </ac:spMkLst>
        </pc:spChg>
      </pc:sldChg>
      <pc:sldChg chg="modSp mod">
        <pc:chgData name="Randy Wing" userId="b34d57ada2a80a3d" providerId="LiveId" clId="{DD422840-BFE5-41C5-AB4A-D7A4227BD014}" dt="2022-09-10T01:16:53.287" v="6333" actId="14100"/>
        <pc:sldMkLst>
          <pc:docMk/>
          <pc:sldMk cId="0" sldId="342"/>
        </pc:sldMkLst>
        <pc:spChg chg="mod">
          <ac:chgData name="Randy Wing" userId="b34d57ada2a80a3d" providerId="LiveId" clId="{DD422840-BFE5-41C5-AB4A-D7A4227BD014}" dt="2022-09-10T01:16:53.287" v="6333" actId="14100"/>
          <ac:spMkLst>
            <pc:docMk/>
            <pc:sldMk cId="0" sldId="342"/>
            <ac:spMk id="3" creationId="{00000000-0000-0000-0000-000000000000}"/>
          </ac:spMkLst>
        </pc:spChg>
        <pc:spChg chg="mod">
          <ac:chgData name="Randy Wing" userId="b34d57ada2a80a3d" providerId="LiveId" clId="{DD422840-BFE5-41C5-AB4A-D7A4227BD014}" dt="2022-09-04T16:19:07.602" v="78"/>
          <ac:spMkLst>
            <pc:docMk/>
            <pc:sldMk cId="0" sldId="342"/>
            <ac:spMk id="6" creationId="{00000000-0000-0000-0000-000000000000}"/>
          </ac:spMkLst>
        </pc:spChg>
        <pc:spChg chg="mod">
          <ac:chgData name="Randy Wing" userId="b34d57ada2a80a3d" providerId="LiveId" clId="{DD422840-BFE5-41C5-AB4A-D7A4227BD014}" dt="2022-09-04T16:19:07.602" v="78"/>
          <ac:spMkLst>
            <pc:docMk/>
            <pc:sldMk cId="0" sldId="342"/>
            <ac:spMk id="7" creationId="{00000000-0000-0000-0000-000000000000}"/>
          </ac:spMkLst>
        </pc:spChg>
      </pc:sldChg>
      <pc:sldChg chg="modSp">
        <pc:chgData name="Randy Wing" userId="b34d57ada2a80a3d" providerId="LiveId" clId="{DD422840-BFE5-41C5-AB4A-D7A4227BD014}" dt="2022-09-04T16:19:07.602" v="78"/>
        <pc:sldMkLst>
          <pc:docMk/>
          <pc:sldMk cId="0" sldId="343"/>
        </pc:sldMkLst>
        <pc:spChg chg="mod">
          <ac:chgData name="Randy Wing" userId="b34d57ada2a80a3d" providerId="LiveId" clId="{DD422840-BFE5-41C5-AB4A-D7A4227BD014}" dt="2022-09-04T16:19:07.602" v="78"/>
          <ac:spMkLst>
            <pc:docMk/>
            <pc:sldMk cId="0" sldId="343"/>
            <ac:spMk id="5" creationId="{00000000-0000-0000-0000-000000000000}"/>
          </ac:spMkLst>
        </pc:spChg>
        <pc:spChg chg="mod">
          <ac:chgData name="Randy Wing" userId="b34d57ada2a80a3d" providerId="LiveId" clId="{DD422840-BFE5-41C5-AB4A-D7A4227BD014}" dt="2022-09-04T16:19:07.602" v="78"/>
          <ac:spMkLst>
            <pc:docMk/>
            <pc:sldMk cId="0" sldId="343"/>
            <ac:spMk id="6" creationId="{00000000-0000-0000-0000-000000000000}"/>
          </ac:spMkLst>
        </pc:spChg>
      </pc:sldChg>
      <pc:sldChg chg="modSp">
        <pc:chgData name="Randy Wing" userId="b34d57ada2a80a3d" providerId="LiveId" clId="{DD422840-BFE5-41C5-AB4A-D7A4227BD014}" dt="2022-09-04T16:19:07.602" v="78"/>
        <pc:sldMkLst>
          <pc:docMk/>
          <pc:sldMk cId="0" sldId="344"/>
        </pc:sldMkLst>
        <pc:spChg chg="mod">
          <ac:chgData name="Randy Wing" userId="b34d57ada2a80a3d" providerId="LiveId" clId="{DD422840-BFE5-41C5-AB4A-D7A4227BD014}" dt="2022-09-04T16:19:07.602" v="78"/>
          <ac:spMkLst>
            <pc:docMk/>
            <pc:sldMk cId="0" sldId="344"/>
            <ac:spMk id="5" creationId="{00000000-0000-0000-0000-000000000000}"/>
          </ac:spMkLst>
        </pc:spChg>
        <pc:spChg chg="mod">
          <ac:chgData name="Randy Wing" userId="b34d57ada2a80a3d" providerId="LiveId" clId="{DD422840-BFE5-41C5-AB4A-D7A4227BD014}" dt="2022-09-04T16:19:07.602" v="78"/>
          <ac:spMkLst>
            <pc:docMk/>
            <pc:sldMk cId="0" sldId="344"/>
            <ac:spMk id="6" creationId="{00000000-0000-0000-0000-000000000000}"/>
          </ac:spMkLst>
        </pc:spChg>
      </pc:sldChg>
      <pc:sldChg chg="modSp">
        <pc:chgData name="Randy Wing" userId="b34d57ada2a80a3d" providerId="LiveId" clId="{DD422840-BFE5-41C5-AB4A-D7A4227BD014}" dt="2022-09-04T16:19:07.602" v="78"/>
        <pc:sldMkLst>
          <pc:docMk/>
          <pc:sldMk cId="0" sldId="346"/>
        </pc:sldMkLst>
        <pc:spChg chg="mod">
          <ac:chgData name="Randy Wing" userId="b34d57ada2a80a3d" providerId="LiveId" clId="{DD422840-BFE5-41C5-AB4A-D7A4227BD014}" dt="2022-09-04T16:19:07.602" v="78"/>
          <ac:spMkLst>
            <pc:docMk/>
            <pc:sldMk cId="0" sldId="346"/>
            <ac:spMk id="5" creationId="{00000000-0000-0000-0000-000000000000}"/>
          </ac:spMkLst>
        </pc:spChg>
        <pc:spChg chg="mod">
          <ac:chgData name="Randy Wing" userId="b34d57ada2a80a3d" providerId="LiveId" clId="{DD422840-BFE5-41C5-AB4A-D7A4227BD014}" dt="2022-09-04T16:19:07.602" v="78"/>
          <ac:spMkLst>
            <pc:docMk/>
            <pc:sldMk cId="0" sldId="346"/>
            <ac:spMk id="6" creationId="{00000000-0000-0000-0000-000000000000}"/>
          </ac:spMkLst>
        </pc:spChg>
      </pc:sldChg>
      <pc:sldChg chg="modSp">
        <pc:chgData name="Randy Wing" userId="b34d57ada2a80a3d" providerId="LiveId" clId="{DD422840-BFE5-41C5-AB4A-D7A4227BD014}" dt="2022-09-04T16:19:07.602" v="78"/>
        <pc:sldMkLst>
          <pc:docMk/>
          <pc:sldMk cId="0" sldId="347"/>
        </pc:sldMkLst>
        <pc:spChg chg="mod">
          <ac:chgData name="Randy Wing" userId="b34d57ada2a80a3d" providerId="LiveId" clId="{DD422840-BFE5-41C5-AB4A-D7A4227BD014}" dt="2022-09-04T16:19:07.602" v="78"/>
          <ac:spMkLst>
            <pc:docMk/>
            <pc:sldMk cId="0" sldId="347"/>
            <ac:spMk id="3" creationId="{00000000-0000-0000-0000-000000000000}"/>
          </ac:spMkLst>
        </pc:spChg>
        <pc:spChg chg="mod">
          <ac:chgData name="Randy Wing" userId="b34d57ada2a80a3d" providerId="LiveId" clId="{DD422840-BFE5-41C5-AB4A-D7A4227BD014}" dt="2022-09-04T16:19:07.602" v="78"/>
          <ac:spMkLst>
            <pc:docMk/>
            <pc:sldMk cId="0" sldId="347"/>
            <ac:spMk id="5" creationId="{00000000-0000-0000-0000-000000000000}"/>
          </ac:spMkLst>
        </pc:spChg>
        <pc:spChg chg="mod">
          <ac:chgData name="Randy Wing" userId="b34d57ada2a80a3d" providerId="LiveId" clId="{DD422840-BFE5-41C5-AB4A-D7A4227BD014}" dt="2022-09-04T16:19:07.602" v="78"/>
          <ac:spMkLst>
            <pc:docMk/>
            <pc:sldMk cId="0" sldId="347"/>
            <ac:spMk id="6" creationId="{00000000-0000-0000-0000-000000000000}"/>
          </ac:spMkLst>
        </pc:spChg>
      </pc:sldChg>
      <pc:sldChg chg="modSp">
        <pc:chgData name="Randy Wing" userId="b34d57ada2a80a3d" providerId="LiveId" clId="{DD422840-BFE5-41C5-AB4A-D7A4227BD014}" dt="2022-09-04T16:19:07.602" v="78"/>
        <pc:sldMkLst>
          <pc:docMk/>
          <pc:sldMk cId="0" sldId="349"/>
        </pc:sldMkLst>
        <pc:spChg chg="mod">
          <ac:chgData name="Randy Wing" userId="b34d57ada2a80a3d" providerId="LiveId" clId="{DD422840-BFE5-41C5-AB4A-D7A4227BD014}" dt="2022-09-04T16:19:07.602" v="78"/>
          <ac:spMkLst>
            <pc:docMk/>
            <pc:sldMk cId="0" sldId="349"/>
            <ac:spMk id="4" creationId="{00000000-0000-0000-0000-000000000000}"/>
          </ac:spMkLst>
        </pc:spChg>
        <pc:spChg chg="mod">
          <ac:chgData name="Randy Wing" userId="b34d57ada2a80a3d" providerId="LiveId" clId="{DD422840-BFE5-41C5-AB4A-D7A4227BD014}" dt="2022-09-04T16:19:07.602" v="78"/>
          <ac:spMkLst>
            <pc:docMk/>
            <pc:sldMk cId="0" sldId="349"/>
            <ac:spMk id="21" creationId="{00000000-0000-0000-0000-000000000000}"/>
          </ac:spMkLst>
        </pc:spChg>
      </pc:sldChg>
      <pc:sldChg chg="modSp">
        <pc:chgData name="Randy Wing" userId="b34d57ada2a80a3d" providerId="LiveId" clId="{DD422840-BFE5-41C5-AB4A-D7A4227BD014}" dt="2022-09-04T16:19:07.602" v="78"/>
        <pc:sldMkLst>
          <pc:docMk/>
          <pc:sldMk cId="0" sldId="350"/>
        </pc:sldMkLst>
        <pc:spChg chg="mod">
          <ac:chgData name="Randy Wing" userId="b34d57ada2a80a3d" providerId="LiveId" clId="{DD422840-BFE5-41C5-AB4A-D7A4227BD014}" dt="2022-09-04T16:19:07.602" v="78"/>
          <ac:spMkLst>
            <pc:docMk/>
            <pc:sldMk cId="0" sldId="350"/>
            <ac:spMk id="4" creationId="{00000000-0000-0000-0000-000000000000}"/>
          </ac:spMkLst>
        </pc:spChg>
        <pc:spChg chg="mod">
          <ac:chgData name="Randy Wing" userId="b34d57ada2a80a3d" providerId="LiveId" clId="{DD422840-BFE5-41C5-AB4A-D7A4227BD014}" dt="2022-09-04T16:19:07.602" v="78"/>
          <ac:spMkLst>
            <pc:docMk/>
            <pc:sldMk cId="0" sldId="350"/>
            <ac:spMk id="14" creationId="{00000000-0000-0000-0000-000000000000}"/>
          </ac:spMkLst>
        </pc:spChg>
      </pc:sldChg>
      <pc:sldChg chg="modSp">
        <pc:chgData name="Randy Wing" userId="b34d57ada2a80a3d" providerId="LiveId" clId="{DD422840-BFE5-41C5-AB4A-D7A4227BD014}" dt="2022-09-04T16:19:07.602" v="78"/>
        <pc:sldMkLst>
          <pc:docMk/>
          <pc:sldMk cId="0" sldId="351"/>
        </pc:sldMkLst>
        <pc:spChg chg="mod">
          <ac:chgData name="Randy Wing" userId="b34d57ada2a80a3d" providerId="LiveId" clId="{DD422840-BFE5-41C5-AB4A-D7A4227BD014}" dt="2022-09-04T16:19:07.602" v="78"/>
          <ac:spMkLst>
            <pc:docMk/>
            <pc:sldMk cId="0" sldId="351"/>
            <ac:spMk id="4" creationId="{00000000-0000-0000-0000-000000000000}"/>
          </ac:spMkLst>
        </pc:spChg>
        <pc:spChg chg="mod">
          <ac:chgData name="Randy Wing" userId="b34d57ada2a80a3d" providerId="LiveId" clId="{DD422840-BFE5-41C5-AB4A-D7A4227BD014}" dt="2022-09-04T16:19:07.602" v="78"/>
          <ac:spMkLst>
            <pc:docMk/>
            <pc:sldMk cId="0" sldId="351"/>
            <ac:spMk id="21" creationId="{00000000-0000-0000-0000-000000000000}"/>
          </ac:spMkLst>
        </pc:spChg>
      </pc:sldChg>
      <pc:sldChg chg="modSp mod">
        <pc:chgData name="Randy Wing" userId="b34d57ada2a80a3d" providerId="LiveId" clId="{DD422840-BFE5-41C5-AB4A-D7A4227BD014}" dt="2022-09-04T16:19:07.729" v="91" actId="27636"/>
        <pc:sldMkLst>
          <pc:docMk/>
          <pc:sldMk cId="0" sldId="352"/>
        </pc:sldMkLst>
        <pc:spChg chg="mod">
          <ac:chgData name="Randy Wing" userId="b34d57ada2a80a3d" providerId="LiveId" clId="{DD422840-BFE5-41C5-AB4A-D7A4227BD014}" dt="2022-09-04T16:19:07.729" v="91" actId="27636"/>
          <ac:spMkLst>
            <pc:docMk/>
            <pc:sldMk cId="0" sldId="352"/>
            <ac:spMk id="3" creationId="{00000000-0000-0000-0000-000000000000}"/>
          </ac:spMkLst>
        </pc:spChg>
        <pc:spChg chg="mod">
          <ac:chgData name="Randy Wing" userId="b34d57ada2a80a3d" providerId="LiveId" clId="{DD422840-BFE5-41C5-AB4A-D7A4227BD014}" dt="2022-09-04T16:19:07.602" v="78"/>
          <ac:spMkLst>
            <pc:docMk/>
            <pc:sldMk cId="0" sldId="352"/>
            <ac:spMk id="35" creationId="{00000000-0000-0000-0000-000000000000}"/>
          </ac:spMkLst>
        </pc:spChg>
        <pc:spChg chg="mod">
          <ac:chgData name="Randy Wing" userId="b34d57ada2a80a3d" providerId="LiveId" clId="{DD422840-BFE5-41C5-AB4A-D7A4227BD014}" dt="2022-09-04T16:19:07.602" v="78"/>
          <ac:spMkLst>
            <pc:docMk/>
            <pc:sldMk cId="0" sldId="352"/>
            <ac:spMk id="36" creationId="{00000000-0000-0000-0000-000000000000}"/>
          </ac:spMkLst>
        </pc:spChg>
      </pc:sldChg>
      <pc:sldChg chg="modSp">
        <pc:chgData name="Randy Wing" userId="b34d57ada2a80a3d" providerId="LiveId" clId="{DD422840-BFE5-41C5-AB4A-D7A4227BD014}" dt="2022-09-04T16:19:07.602" v="78"/>
        <pc:sldMkLst>
          <pc:docMk/>
          <pc:sldMk cId="0" sldId="353"/>
        </pc:sldMkLst>
        <pc:spChg chg="mod">
          <ac:chgData name="Randy Wing" userId="b34d57ada2a80a3d" providerId="LiveId" clId="{DD422840-BFE5-41C5-AB4A-D7A4227BD014}" dt="2022-09-04T16:19:07.602" v="78"/>
          <ac:spMkLst>
            <pc:docMk/>
            <pc:sldMk cId="0" sldId="353"/>
            <ac:spMk id="4" creationId="{00000000-0000-0000-0000-000000000000}"/>
          </ac:spMkLst>
        </pc:spChg>
        <pc:spChg chg="mod">
          <ac:chgData name="Randy Wing" userId="b34d57ada2a80a3d" providerId="LiveId" clId="{DD422840-BFE5-41C5-AB4A-D7A4227BD014}" dt="2022-09-04T16:19:07.602" v="78"/>
          <ac:spMkLst>
            <pc:docMk/>
            <pc:sldMk cId="0" sldId="353"/>
            <ac:spMk id="10" creationId="{00000000-0000-0000-0000-000000000000}"/>
          </ac:spMkLst>
        </pc:spChg>
      </pc:sldChg>
      <pc:sldChg chg="modSp mod">
        <pc:chgData name="Randy Wing" userId="b34d57ada2a80a3d" providerId="LiveId" clId="{DD422840-BFE5-41C5-AB4A-D7A4227BD014}" dt="2022-09-04T16:19:07.732" v="92" actId="27636"/>
        <pc:sldMkLst>
          <pc:docMk/>
          <pc:sldMk cId="0" sldId="354"/>
        </pc:sldMkLst>
        <pc:spChg chg="mod">
          <ac:chgData name="Randy Wing" userId="b34d57ada2a80a3d" providerId="LiveId" clId="{DD422840-BFE5-41C5-AB4A-D7A4227BD014}" dt="2022-09-04T16:19:07.602" v="78"/>
          <ac:spMkLst>
            <pc:docMk/>
            <pc:sldMk cId="0" sldId="354"/>
            <ac:spMk id="4" creationId="{00000000-0000-0000-0000-000000000000}"/>
          </ac:spMkLst>
        </pc:spChg>
        <pc:spChg chg="mod">
          <ac:chgData name="Randy Wing" userId="b34d57ada2a80a3d" providerId="LiveId" clId="{DD422840-BFE5-41C5-AB4A-D7A4227BD014}" dt="2022-09-04T16:19:07.602" v="78"/>
          <ac:spMkLst>
            <pc:docMk/>
            <pc:sldMk cId="0" sldId="354"/>
            <ac:spMk id="28" creationId="{00000000-0000-0000-0000-000000000000}"/>
          </ac:spMkLst>
        </pc:spChg>
        <pc:spChg chg="mod">
          <ac:chgData name="Randy Wing" userId="b34d57ada2a80a3d" providerId="LiveId" clId="{DD422840-BFE5-41C5-AB4A-D7A4227BD014}" dt="2022-09-04T16:19:07.732" v="92" actId="27636"/>
          <ac:spMkLst>
            <pc:docMk/>
            <pc:sldMk cId="0" sldId="354"/>
            <ac:spMk id="29" creationId="{00000000-0000-0000-0000-000000000000}"/>
          </ac:spMkLst>
        </pc:spChg>
      </pc:sldChg>
      <pc:sldChg chg="modSp">
        <pc:chgData name="Randy Wing" userId="b34d57ada2a80a3d" providerId="LiveId" clId="{DD422840-BFE5-41C5-AB4A-D7A4227BD014}" dt="2022-09-04T16:19:07.602" v="78"/>
        <pc:sldMkLst>
          <pc:docMk/>
          <pc:sldMk cId="0" sldId="355"/>
        </pc:sldMkLst>
        <pc:spChg chg="mod">
          <ac:chgData name="Randy Wing" userId="b34d57ada2a80a3d" providerId="LiveId" clId="{DD422840-BFE5-41C5-AB4A-D7A4227BD014}" dt="2022-09-04T16:19:07.602" v="78"/>
          <ac:spMkLst>
            <pc:docMk/>
            <pc:sldMk cId="0" sldId="355"/>
            <ac:spMk id="4" creationId="{00000000-0000-0000-0000-000000000000}"/>
          </ac:spMkLst>
        </pc:spChg>
        <pc:spChg chg="mod">
          <ac:chgData name="Randy Wing" userId="b34d57ada2a80a3d" providerId="LiveId" clId="{DD422840-BFE5-41C5-AB4A-D7A4227BD014}" dt="2022-09-04T16:19:07.602" v="78"/>
          <ac:spMkLst>
            <pc:docMk/>
            <pc:sldMk cId="0" sldId="355"/>
            <ac:spMk id="20" creationId="{00000000-0000-0000-0000-000000000000}"/>
          </ac:spMkLst>
        </pc:spChg>
      </pc:sldChg>
      <pc:sldChg chg="modSp">
        <pc:chgData name="Randy Wing" userId="b34d57ada2a80a3d" providerId="LiveId" clId="{DD422840-BFE5-41C5-AB4A-D7A4227BD014}" dt="2022-09-04T16:19:07.602" v="78"/>
        <pc:sldMkLst>
          <pc:docMk/>
          <pc:sldMk cId="0" sldId="356"/>
        </pc:sldMkLst>
        <pc:spChg chg="mod">
          <ac:chgData name="Randy Wing" userId="b34d57ada2a80a3d" providerId="LiveId" clId="{DD422840-BFE5-41C5-AB4A-D7A4227BD014}" dt="2022-09-04T16:19:07.602" v="78"/>
          <ac:spMkLst>
            <pc:docMk/>
            <pc:sldMk cId="0" sldId="356"/>
            <ac:spMk id="8" creationId="{00000000-0000-0000-0000-000000000000}"/>
          </ac:spMkLst>
        </pc:spChg>
        <pc:spChg chg="mod">
          <ac:chgData name="Randy Wing" userId="b34d57ada2a80a3d" providerId="LiveId" clId="{DD422840-BFE5-41C5-AB4A-D7A4227BD014}" dt="2022-09-04T16:19:07.602" v="78"/>
          <ac:spMkLst>
            <pc:docMk/>
            <pc:sldMk cId="0" sldId="356"/>
            <ac:spMk id="9" creationId="{00000000-0000-0000-0000-000000000000}"/>
          </ac:spMkLst>
        </pc:spChg>
      </pc:sldChg>
      <pc:sldChg chg="modSp">
        <pc:chgData name="Randy Wing" userId="b34d57ada2a80a3d" providerId="LiveId" clId="{DD422840-BFE5-41C5-AB4A-D7A4227BD014}" dt="2022-09-04T16:19:07.602" v="78"/>
        <pc:sldMkLst>
          <pc:docMk/>
          <pc:sldMk cId="0" sldId="357"/>
        </pc:sldMkLst>
        <pc:spChg chg="mod">
          <ac:chgData name="Randy Wing" userId="b34d57ada2a80a3d" providerId="LiveId" clId="{DD422840-BFE5-41C5-AB4A-D7A4227BD014}" dt="2022-09-04T16:19:07.602" v="78"/>
          <ac:spMkLst>
            <pc:docMk/>
            <pc:sldMk cId="0" sldId="357"/>
            <ac:spMk id="9" creationId="{00000000-0000-0000-0000-000000000000}"/>
          </ac:spMkLst>
        </pc:spChg>
        <pc:spChg chg="mod">
          <ac:chgData name="Randy Wing" userId="b34d57ada2a80a3d" providerId="LiveId" clId="{DD422840-BFE5-41C5-AB4A-D7A4227BD014}" dt="2022-09-04T16:19:07.602" v="78"/>
          <ac:spMkLst>
            <pc:docMk/>
            <pc:sldMk cId="0" sldId="357"/>
            <ac:spMk id="10" creationId="{00000000-0000-0000-0000-000000000000}"/>
          </ac:spMkLst>
        </pc:spChg>
      </pc:sldChg>
      <pc:sldChg chg="modSp">
        <pc:chgData name="Randy Wing" userId="b34d57ada2a80a3d" providerId="LiveId" clId="{DD422840-BFE5-41C5-AB4A-D7A4227BD014}" dt="2022-09-04T16:19:07.602" v="78"/>
        <pc:sldMkLst>
          <pc:docMk/>
          <pc:sldMk cId="0" sldId="358"/>
        </pc:sldMkLst>
        <pc:spChg chg="mod">
          <ac:chgData name="Randy Wing" userId="b34d57ada2a80a3d" providerId="LiveId" clId="{DD422840-BFE5-41C5-AB4A-D7A4227BD014}" dt="2022-09-04T16:19:07.602" v="78"/>
          <ac:spMkLst>
            <pc:docMk/>
            <pc:sldMk cId="0" sldId="358"/>
            <ac:spMk id="3" creationId="{00000000-0000-0000-0000-000000000000}"/>
          </ac:spMkLst>
        </pc:spChg>
        <pc:spChg chg="mod">
          <ac:chgData name="Randy Wing" userId="b34d57ada2a80a3d" providerId="LiveId" clId="{DD422840-BFE5-41C5-AB4A-D7A4227BD014}" dt="2022-09-04T16:19:07.602" v="78"/>
          <ac:spMkLst>
            <pc:docMk/>
            <pc:sldMk cId="0" sldId="358"/>
            <ac:spMk id="5" creationId="{00000000-0000-0000-0000-000000000000}"/>
          </ac:spMkLst>
        </pc:spChg>
        <pc:spChg chg="mod">
          <ac:chgData name="Randy Wing" userId="b34d57ada2a80a3d" providerId="LiveId" clId="{DD422840-BFE5-41C5-AB4A-D7A4227BD014}" dt="2022-09-04T16:19:07.602" v="78"/>
          <ac:spMkLst>
            <pc:docMk/>
            <pc:sldMk cId="0" sldId="358"/>
            <ac:spMk id="6" creationId="{00000000-0000-0000-0000-000000000000}"/>
          </ac:spMkLst>
        </pc:spChg>
      </pc:sldChg>
      <pc:sldChg chg="modSp mod">
        <pc:chgData name="Randy Wing" userId="b34d57ada2a80a3d" providerId="LiveId" clId="{DD422840-BFE5-41C5-AB4A-D7A4227BD014}" dt="2022-09-04T16:19:07.677" v="81" actId="27636"/>
        <pc:sldMkLst>
          <pc:docMk/>
          <pc:sldMk cId="1406197914" sldId="359"/>
        </pc:sldMkLst>
        <pc:spChg chg="mod">
          <ac:chgData name="Randy Wing" userId="b34d57ada2a80a3d" providerId="LiveId" clId="{DD422840-BFE5-41C5-AB4A-D7A4227BD014}" dt="2022-09-04T16:19:07.602" v="78"/>
          <ac:spMkLst>
            <pc:docMk/>
            <pc:sldMk cId="1406197914" sldId="359"/>
            <ac:spMk id="2" creationId="{00000000-0000-0000-0000-000000000000}"/>
          </ac:spMkLst>
        </pc:spChg>
        <pc:spChg chg="mod">
          <ac:chgData name="Randy Wing" userId="b34d57ada2a80a3d" providerId="LiveId" clId="{DD422840-BFE5-41C5-AB4A-D7A4227BD014}" dt="2022-09-04T16:19:07.677" v="81" actId="27636"/>
          <ac:spMkLst>
            <pc:docMk/>
            <pc:sldMk cId="1406197914" sldId="359"/>
            <ac:spMk id="3" creationId="{00000000-0000-0000-0000-000000000000}"/>
          </ac:spMkLst>
        </pc:spChg>
        <pc:spChg chg="mod">
          <ac:chgData name="Randy Wing" userId="b34d57ada2a80a3d" providerId="LiveId" clId="{DD422840-BFE5-41C5-AB4A-D7A4227BD014}" dt="2022-09-04T16:19:07.602" v="78"/>
          <ac:spMkLst>
            <pc:docMk/>
            <pc:sldMk cId="1406197914" sldId="359"/>
            <ac:spMk id="5" creationId="{00000000-0000-0000-0000-000000000000}"/>
          </ac:spMkLst>
        </pc:spChg>
        <pc:spChg chg="mod">
          <ac:chgData name="Randy Wing" userId="b34d57ada2a80a3d" providerId="LiveId" clId="{DD422840-BFE5-41C5-AB4A-D7A4227BD014}" dt="2022-09-04T16:19:07.602" v="78"/>
          <ac:spMkLst>
            <pc:docMk/>
            <pc:sldMk cId="1406197914" sldId="359"/>
            <ac:spMk id="6" creationId="{00000000-0000-0000-0000-000000000000}"/>
          </ac:spMkLst>
        </pc:spChg>
      </pc:sldChg>
      <pc:sldChg chg="modSp mod">
        <pc:chgData name="Randy Wing" userId="b34d57ada2a80a3d" providerId="LiveId" clId="{DD422840-BFE5-41C5-AB4A-D7A4227BD014}" dt="2022-09-04T16:19:07.681" v="82" actId="27636"/>
        <pc:sldMkLst>
          <pc:docMk/>
          <pc:sldMk cId="201758986" sldId="360"/>
        </pc:sldMkLst>
        <pc:spChg chg="mod">
          <ac:chgData name="Randy Wing" userId="b34d57ada2a80a3d" providerId="LiveId" clId="{DD422840-BFE5-41C5-AB4A-D7A4227BD014}" dt="2022-09-04T16:19:07.602" v="78"/>
          <ac:spMkLst>
            <pc:docMk/>
            <pc:sldMk cId="201758986" sldId="360"/>
            <ac:spMk id="2" creationId="{00000000-0000-0000-0000-000000000000}"/>
          </ac:spMkLst>
        </pc:spChg>
        <pc:spChg chg="mod">
          <ac:chgData name="Randy Wing" userId="b34d57ada2a80a3d" providerId="LiveId" clId="{DD422840-BFE5-41C5-AB4A-D7A4227BD014}" dt="2022-09-04T16:19:07.681" v="82" actId="27636"/>
          <ac:spMkLst>
            <pc:docMk/>
            <pc:sldMk cId="201758986" sldId="360"/>
            <ac:spMk id="3" creationId="{00000000-0000-0000-0000-000000000000}"/>
          </ac:spMkLst>
        </pc:spChg>
        <pc:spChg chg="mod">
          <ac:chgData name="Randy Wing" userId="b34d57ada2a80a3d" providerId="LiveId" clId="{DD422840-BFE5-41C5-AB4A-D7A4227BD014}" dt="2022-09-04T16:19:07.602" v="78"/>
          <ac:spMkLst>
            <pc:docMk/>
            <pc:sldMk cId="201758986" sldId="360"/>
            <ac:spMk id="4" creationId="{00000000-0000-0000-0000-000000000000}"/>
          </ac:spMkLst>
        </pc:spChg>
        <pc:spChg chg="mod">
          <ac:chgData name="Randy Wing" userId="b34d57ada2a80a3d" providerId="LiveId" clId="{DD422840-BFE5-41C5-AB4A-D7A4227BD014}" dt="2022-09-04T16:19:07.602" v="78"/>
          <ac:spMkLst>
            <pc:docMk/>
            <pc:sldMk cId="201758986" sldId="360"/>
            <ac:spMk id="5" creationId="{00000000-0000-0000-0000-000000000000}"/>
          </ac:spMkLst>
        </pc:spChg>
      </pc:sldChg>
      <pc:sldChg chg="modSp">
        <pc:chgData name="Randy Wing" userId="b34d57ada2a80a3d" providerId="LiveId" clId="{DD422840-BFE5-41C5-AB4A-D7A4227BD014}" dt="2022-09-04T16:19:07.602" v="78"/>
        <pc:sldMkLst>
          <pc:docMk/>
          <pc:sldMk cId="2616049694" sldId="361"/>
        </pc:sldMkLst>
        <pc:spChg chg="mod">
          <ac:chgData name="Randy Wing" userId="b34d57ada2a80a3d" providerId="LiveId" clId="{DD422840-BFE5-41C5-AB4A-D7A4227BD014}" dt="2022-09-04T16:19:07.602" v="78"/>
          <ac:spMkLst>
            <pc:docMk/>
            <pc:sldMk cId="2616049694" sldId="361"/>
            <ac:spMk id="4" creationId="{00000000-0000-0000-0000-000000000000}"/>
          </ac:spMkLst>
        </pc:spChg>
        <pc:spChg chg="mod">
          <ac:chgData name="Randy Wing" userId="b34d57ada2a80a3d" providerId="LiveId" clId="{DD422840-BFE5-41C5-AB4A-D7A4227BD014}" dt="2022-09-04T16:19:07.602" v="78"/>
          <ac:spMkLst>
            <pc:docMk/>
            <pc:sldMk cId="2616049694" sldId="361"/>
            <ac:spMk id="5" creationId="{00000000-0000-0000-0000-000000000000}"/>
          </ac:spMkLst>
        </pc:spChg>
      </pc:sldChg>
      <pc:sldChg chg="modSp">
        <pc:chgData name="Randy Wing" userId="b34d57ada2a80a3d" providerId="LiveId" clId="{DD422840-BFE5-41C5-AB4A-D7A4227BD014}" dt="2022-09-04T16:19:07.602" v="78"/>
        <pc:sldMkLst>
          <pc:docMk/>
          <pc:sldMk cId="539951187" sldId="362"/>
        </pc:sldMkLst>
        <pc:spChg chg="mod">
          <ac:chgData name="Randy Wing" userId="b34d57ada2a80a3d" providerId="LiveId" clId="{DD422840-BFE5-41C5-AB4A-D7A4227BD014}" dt="2022-09-04T16:19:07.602" v="78"/>
          <ac:spMkLst>
            <pc:docMk/>
            <pc:sldMk cId="539951187" sldId="362"/>
            <ac:spMk id="2" creationId="{00000000-0000-0000-0000-000000000000}"/>
          </ac:spMkLst>
        </pc:spChg>
        <pc:spChg chg="mod">
          <ac:chgData name="Randy Wing" userId="b34d57ada2a80a3d" providerId="LiveId" clId="{DD422840-BFE5-41C5-AB4A-D7A4227BD014}" dt="2022-09-04T16:19:07.602" v="78"/>
          <ac:spMkLst>
            <pc:docMk/>
            <pc:sldMk cId="539951187" sldId="362"/>
            <ac:spMk id="3" creationId="{00000000-0000-0000-0000-000000000000}"/>
          </ac:spMkLst>
        </pc:spChg>
        <pc:spChg chg="mod">
          <ac:chgData name="Randy Wing" userId="b34d57ada2a80a3d" providerId="LiveId" clId="{DD422840-BFE5-41C5-AB4A-D7A4227BD014}" dt="2022-09-04T16:19:07.602" v="78"/>
          <ac:spMkLst>
            <pc:docMk/>
            <pc:sldMk cId="539951187" sldId="362"/>
            <ac:spMk id="4" creationId="{00000000-0000-0000-0000-000000000000}"/>
          </ac:spMkLst>
        </pc:spChg>
        <pc:spChg chg="mod">
          <ac:chgData name="Randy Wing" userId="b34d57ada2a80a3d" providerId="LiveId" clId="{DD422840-BFE5-41C5-AB4A-D7A4227BD014}" dt="2022-09-04T16:19:07.602" v="78"/>
          <ac:spMkLst>
            <pc:docMk/>
            <pc:sldMk cId="539951187" sldId="362"/>
            <ac:spMk id="5" creationId="{00000000-0000-0000-0000-000000000000}"/>
          </ac:spMkLst>
        </pc:spChg>
      </pc:sldChg>
      <pc:sldChg chg="modSp">
        <pc:chgData name="Randy Wing" userId="b34d57ada2a80a3d" providerId="LiveId" clId="{DD422840-BFE5-41C5-AB4A-D7A4227BD014}" dt="2022-09-04T16:19:07.602" v="78"/>
        <pc:sldMkLst>
          <pc:docMk/>
          <pc:sldMk cId="664216845" sldId="363"/>
        </pc:sldMkLst>
        <pc:spChg chg="mod">
          <ac:chgData name="Randy Wing" userId="b34d57ada2a80a3d" providerId="LiveId" clId="{DD422840-BFE5-41C5-AB4A-D7A4227BD014}" dt="2022-09-04T16:19:07.602" v="78"/>
          <ac:spMkLst>
            <pc:docMk/>
            <pc:sldMk cId="664216845" sldId="363"/>
            <ac:spMk id="3" creationId="{00000000-0000-0000-0000-000000000000}"/>
          </ac:spMkLst>
        </pc:spChg>
        <pc:spChg chg="mod">
          <ac:chgData name="Randy Wing" userId="b34d57ada2a80a3d" providerId="LiveId" clId="{DD422840-BFE5-41C5-AB4A-D7A4227BD014}" dt="2022-09-04T16:19:07.602" v="78"/>
          <ac:spMkLst>
            <pc:docMk/>
            <pc:sldMk cId="664216845" sldId="363"/>
            <ac:spMk id="4" creationId="{00000000-0000-0000-0000-000000000000}"/>
          </ac:spMkLst>
        </pc:spChg>
      </pc:sldChg>
      <pc:sldChg chg="modSp">
        <pc:chgData name="Randy Wing" userId="b34d57ada2a80a3d" providerId="LiveId" clId="{DD422840-BFE5-41C5-AB4A-D7A4227BD014}" dt="2022-09-04T16:19:07.602" v="78"/>
        <pc:sldMkLst>
          <pc:docMk/>
          <pc:sldMk cId="3813759688" sldId="364"/>
        </pc:sldMkLst>
        <pc:spChg chg="mod">
          <ac:chgData name="Randy Wing" userId="b34d57ada2a80a3d" providerId="LiveId" clId="{DD422840-BFE5-41C5-AB4A-D7A4227BD014}" dt="2022-09-04T16:19:07.602" v="78"/>
          <ac:spMkLst>
            <pc:docMk/>
            <pc:sldMk cId="3813759688" sldId="364"/>
            <ac:spMk id="3" creationId="{00000000-0000-0000-0000-000000000000}"/>
          </ac:spMkLst>
        </pc:spChg>
        <pc:spChg chg="mod">
          <ac:chgData name="Randy Wing" userId="b34d57ada2a80a3d" providerId="LiveId" clId="{DD422840-BFE5-41C5-AB4A-D7A4227BD014}" dt="2022-09-04T16:19:07.602" v="78"/>
          <ac:spMkLst>
            <pc:docMk/>
            <pc:sldMk cId="3813759688" sldId="364"/>
            <ac:spMk id="4" creationId="{00000000-0000-0000-0000-000000000000}"/>
          </ac:spMkLst>
        </pc:spChg>
        <pc:spChg chg="mod">
          <ac:chgData name="Randy Wing" userId="b34d57ada2a80a3d" providerId="LiveId" clId="{DD422840-BFE5-41C5-AB4A-D7A4227BD014}" dt="2022-09-04T16:19:07.602" v="78"/>
          <ac:spMkLst>
            <pc:docMk/>
            <pc:sldMk cId="3813759688" sldId="364"/>
            <ac:spMk id="5" creationId="{00000000-0000-0000-0000-000000000000}"/>
          </ac:spMkLst>
        </pc:spChg>
      </pc:sldChg>
      <pc:sldChg chg="modSp mod">
        <pc:chgData name="Randy Wing" userId="b34d57ada2a80a3d" providerId="LiveId" clId="{DD422840-BFE5-41C5-AB4A-D7A4227BD014}" dt="2022-09-04T16:19:07.697" v="86" actId="27636"/>
        <pc:sldMkLst>
          <pc:docMk/>
          <pc:sldMk cId="3213978085" sldId="365"/>
        </pc:sldMkLst>
        <pc:spChg chg="mod">
          <ac:chgData name="Randy Wing" userId="b34d57ada2a80a3d" providerId="LiveId" clId="{DD422840-BFE5-41C5-AB4A-D7A4227BD014}" dt="2022-09-04T16:19:07.697" v="86" actId="27636"/>
          <ac:spMkLst>
            <pc:docMk/>
            <pc:sldMk cId="3213978085" sldId="365"/>
            <ac:spMk id="2" creationId="{00000000-0000-0000-0000-000000000000}"/>
          </ac:spMkLst>
        </pc:spChg>
        <pc:spChg chg="mod">
          <ac:chgData name="Randy Wing" userId="b34d57ada2a80a3d" providerId="LiveId" clId="{DD422840-BFE5-41C5-AB4A-D7A4227BD014}" dt="2022-09-04T16:19:07.602" v="78"/>
          <ac:spMkLst>
            <pc:docMk/>
            <pc:sldMk cId="3213978085" sldId="365"/>
            <ac:spMk id="3" creationId="{00000000-0000-0000-0000-000000000000}"/>
          </ac:spMkLst>
        </pc:spChg>
        <pc:spChg chg="mod">
          <ac:chgData name="Randy Wing" userId="b34d57ada2a80a3d" providerId="LiveId" clId="{DD422840-BFE5-41C5-AB4A-D7A4227BD014}" dt="2022-09-04T16:19:07.602" v="78"/>
          <ac:spMkLst>
            <pc:docMk/>
            <pc:sldMk cId="3213978085" sldId="365"/>
            <ac:spMk id="4" creationId="{00000000-0000-0000-0000-000000000000}"/>
          </ac:spMkLst>
        </pc:spChg>
        <pc:spChg chg="mod">
          <ac:chgData name="Randy Wing" userId="b34d57ada2a80a3d" providerId="LiveId" clId="{DD422840-BFE5-41C5-AB4A-D7A4227BD014}" dt="2022-09-04T16:19:07.602" v="78"/>
          <ac:spMkLst>
            <pc:docMk/>
            <pc:sldMk cId="3213978085" sldId="365"/>
            <ac:spMk id="5" creationId="{00000000-0000-0000-0000-000000000000}"/>
          </ac:spMkLst>
        </pc:spChg>
      </pc:sldChg>
      <pc:sldChg chg="modSp">
        <pc:chgData name="Randy Wing" userId="b34d57ada2a80a3d" providerId="LiveId" clId="{DD422840-BFE5-41C5-AB4A-D7A4227BD014}" dt="2022-09-04T16:19:07.602" v="78"/>
        <pc:sldMkLst>
          <pc:docMk/>
          <pc:sldMk cId="2140104318" sldId="366"/>
        </pc:sldMkLst>
        <pc:spChg chg="mod">
          <ac:chgData name="Randy Wing" userId="b34d57ada2a80a3d" providerId="LiveId" clId="{DD422840-BFE5-41C5-AB4A-D7A4227BD014}" dt="2022-09-04T16:19:07.602" v="78"/>
          <ac:spMkLst>
            <pc:docMk/>
            <pc:sldMk cId="2140104318" sldId="366"/>
            <ac:spMk id="3" creationId="{00000000-0000-0000-0000-000000000000}"/>
          </ac:spMkLst>
        </pc:spChg>
        <pc:spChg chg="mod">
          <ac:chgData name="Randy Wing" userId="b34d57ada2a80a3d" providerId="LiveId" clId="{DD422840-BFE5-41C5-AB4A-D7A4227BD014}" dt="2022-09-04T16:19:07.602" v="78"/>
          <ac:spMkLst>
            <pc:docMk/>
            <pc:sldMk cId="2140104318" sldId="366"/>
            <ac:spMk id="4" creationId="{00000000-0000-0000-0000-000000000000}"/>
          </ac:spMkLst>
        </pc:spChg>
        <pc:spChg chg="mod">
          <ac:chgData name="Randy Wing" userId="b34d57ada2a80a3d" providerId="LiveId" clId="{DD422840-BFE5-41C5-AB4A-D7A4227BD014}" dt="2022-09-04T16:19:07.602" v="78"/>
          <ac:spMkLst>
            <pc:docMk/>
            <pc:sldMk cId="2140104318" sldId="366"/>
            <ac:spMk id="5" creationId="{00000000-0000-0000-0000-000000000000}"/>
          </ac:spMkLst>
        </pc:spChg>
        <pc:picChg chg="mod">
          <ac:chgData name="Randy Wing" userId="b34d57ada2a80a3d" providerId="LiveId" clId="{DD422840-BFE5-41C5-AB4A-D7A4227BD014}" dt="2022-09-04T16:19:07.602" v="78"/>
          <ac:picMkLst>
            <pc:docMk/>
            <pc:sldMk cId="2140104318" sldId="366"/>
            <ac:picMk id="6" creationId="{00000000-0000-0000-0000-000000000000}"/>
          </ac:picMkLst>
        </pc:picChg>
      </pc:sldChg>
      <pc:sldChg chg="modSp">
        <pc:chgData name="Randy Wing" userId="b34d57ada2a80a3d" providerId="LiveId" clId="{DD422840-BFE5-41C5-AB4A-D7A4227BD014}" dt="2022-09-04T16:19:07.602" v="78"/>
        <pc:sldMkLst>
          <pc:docMk/>
          <pc:sldMk cId="3592456266" sldId="367"/>
        </pc:sldMkLst>
        <pc:spChg chg="mod">
          <ac:chgData name="Randy Wing" userId="b34d57ada2a80a3d" providerId="LiveId" clId="{DD422840-BFE5-41C5-AB4A-D7A4227BD014}" dt="2022-09-04T16:19:07.602" v="78"/>
          <ac:spMkLst>
            <pc:docMk/>
            <pc:sldMk cId="3592456266" sldId="367"/>
            <ac:spMk id="4" creationId="{00000000-0000-0000-0000-000000000000}"/>
          </ac:spMkLst>
        </pc:spChg>
        <pc:spChg chg="mod">
          <ac:chgData name="Randy Wing" userId="b34d57ada2a80a3d" providerId="LiveId" clId="{DD422840-BFE5-41C5-AB4A-D7A4227BD014}" dt="2022-09-04T16:19:07.602" v="78"/>
          <ac:spMkLst>
            <pc:docMk/>
            <pc:sldMk cId="3592456266" sldId="367"/>
            <ac:spMk id="5" creationId="{00000000-0000-0000-0000-000000000000}"/>
          </ac:spMkLst>
        </pc:spChg>
      </pc:sldChg>
      <pc:sldChg chg="modSp mod">
        <pc:chgData name="Randy Wing" userId="b34d57ada2a80a3d" providerId="LiveId" clId="{DD422840-BFE5-41C5-AB4A-D7A4227BD014}" dt="2022-09-04T16:19:07.706" v="88" actId="27636"/>
        <pc:sldMkLst>
          <pc:docMk/>
          <pc:sldMk cId="1688589050" sldId="368"/>
        </pc:sldMkLst>
        <pc:spChg chg="mod">
          <ac:chgData name="Randy Wing" userId="b34d57ada2a80a3d" providerId="LiveId" clId="{DD422840-BFE5-41C5-AB4A-D7A4227BD014}" dt="2022-09-04T16:19:07.706" v="88" actId="27636"/>
          <ac:spMkLst>
            <pc:docMk/>
            <pc:sldMk cId="1688589050" sldId="368"/>
            <ac:spMk id="2" creationId="{00000000-0000-0000-0000-000000000000}"/>
          </ac:spMkLst>
        </pc:spChg>
        <pc:spChg chg="mod">
          <ac:chgData name="Randy Wing" userId="b34d57ada2a80a3d" providerId="LiveId" clId="{DD422840-BFE5-41C5-AB4A-D7A4227BD014}" dt="2022-09-04T16:19:07.602" v="78"/>
          <ac:spMkLst>
            <pc:docMk/>
            <pc:sldMk cId="1688589050" sldId="368"/>
            <ac:spMk id="3" creationId="{00000000-0000-0000-0000-000000000000}"/>
          </ac:spMkLst>
        </pc:spChg>
        <pc:spChg chg="mod">
          <ac:chgData name="Randy Wing" userId="b34d57ada2a80a3d" providerId="LiveId" clId="{DD422840-BFE5-41C5-AB4A-D7A4227BD014}" dt="2022-09-04T16:19:07.602" v="78"/>
          <ac:spMkLst>
            <pc:docMk/>
            <pc:sldMk cId="1688589050" sldId="368"/>
            <ac:spMk id="4" creationId="{00000000-0000-0000-0000-000000000000}"/>
          </ac:spMkLst>
        </pc:spChg>
        <pc:spChg chg="mod">
          <ac:chgData name="Randy Wing" userId="b34d57ada2a80a3d" providerId="LiveId" clId="{DD422840-BFE5-41C5-AB4A-D7A4227BD014}" dt="2022-09-04T16:19:07.602" v="78"/>
          <ac:spMkLst>
            <pc:docMk/>
            <pc:sldMk cId="1688589050" sldId="368"/>
            <ac:spMk id="5" creationId="{00000000-0000-0000-0000-000000000000}"/>
          </ac:spMkLst>
        </pc:spChg>
      </pc:sldChg>
      <pc:sldChg chg="modSp mod">
        <pc:chgData name="Randy Wing" userId="b34d57ada2a80a3d" providerId="LiveId" clId="{DD422840-BFE5-41C5-AB4A-D7A4227BD014}" dt="2022-09-04T16:19:07.701" v="87" actId="27636"/>
        <pc:sldMkLst>
          <pc:docMk/>
          <pc:sldMk cId="3213978085" sldId="373"/>
        </pc:sldMkLst>
        <pc:spChg chg="mod">
          <ac:chgData name="Randy Wing" userId="b34d57ada2a80a3d" providerId="LiveId" clId="{DD422840-BFE5-41C5-AB4A-D7A4227BD014}" dt="2022-09-04T16:19:07.701" v="87" actId="27636"/>
          <ac:spMkLst>
            <pc:docMk/>
            <pc:sldMk cId="3213978085" sldId="373"/>
            <ac:spMk id="2" creationId="{00000000-0000-0000-0000-000000000000}"/>
          </ac:spMkLst>
        </pc:spChg>
        <pc:spChg chg="mod">
          <ac:chgData name="Randy Wing" userId="b34d57ada2a80a3d" providerId="LiveId" clId="{DD422840-BFE5-41C5-AB4A-D7A4227BD014}" dt="2022-09-04T16:19:07.602" v="78"/>
          <ac:spMkLst>
            <pc:docMk/>
            <pc:sldMk cId="3213978085" sldId="373"/>
            <ac:spMk id="3" creationId="{00000000-0000-0000-0000-000000000000}"/>
          </ac:spMkLst>
        </pc:spChg>
        <pc:spChg chg="mod">
          <ac:chgData name="Randy Wing" userId="b34d57ada2a80a3d" providerId="LiveId" clId="{DD422840-BFE5-41C5-AB4A-D7A4227BD014}" dt="2022-09-04T16:19:07.602" v="78"/>
          <ac:spMkLst>
            <pc:docMk/>
            <pc:sldMk cId="3213978085" sldId="373"/>
            <ac:spMk id="4" creationId="{00000000-0000-0000-0000-000000000000}"/>
          </ac:spMkLst>
        </pc:spChg>
        <pc:spChg chg="mod">
          <ac:chgData name="Randy Wing" userId="b34d57ada2a80a3d" providerId="LiveId" clId="{DD422840-BFE5-41C5-AB4A-D7A4227BD014}" dt="2022-09-04T16:19:07.602" v="78"/>
          <ac:spMkLst>
            <pc:docMk/>
            <pc:sldMk cId="3213978085" sldId="373"/>
            <ac:spMk id="5" creationId="{00000000-0000-0000-0000-000000000000}"/>
          </ac:spMkLst>
        </pc:spChg>
      </pc:sldChg>
      <pc:sldChg chg="modSp mod">
        <pc:chgData name="Randy Wing" userId="b34d57ada2a80a3d" providerId="LiveId" clId="{DD422840-BFE5-41C5-AB4A-D7A4227BD014}" dt="2022-09-10T01:16:28.964" v="6331" actId="20577"/>
        <pc:sldMkLst>
          <pc:docMk/>
          <pc:sldMk cId="0" sldId="374"/>
        </pc:sldMkLst>
        <pc:spChg chg="mod">
          <ac:chgData name="Randy Wing" userId="b34d57ada2a80a3d" providerId="LiveId" clId="{DD422840-BFE5-41C5-AB4A-D7A4227BD014}" dt="2022-09-10T01:16:28.964" v="6331" actId="20577"/>
          <ac:spMkLst>
            <pc:docMk/>
            <pc:sldMk cId="0" sldId="374"/>
            <ac:spMk id="2" creationId="{00000000-0000-0000-0000-000000000000}"/>
          </ac:spMkLst>
        </pc:spChg>
        <pc:spChg chg="mod">
          <ac:chgData name="Randy Wing" userId="b34d57ada2a80a3d" providerId="LiveId" clId="{DD422840-BFE5-41C5-AB4A-D7A4227BD014}" dt="2022-09-04T16:19:07.602" v="78"/>
          <ac:spMkLst>
            <pc:docMk/>
            <pc:sldMk cId="0" sldId="374"/>
            <ac:spMk id="6" creationId="{00000000-0000-0000-0000-000000000000}"/>
          </ac:spMkLst>
        </pc:spChg>
        <pc:spChg chg="mod">
          <ac:chgData name="Randy Wing" userId="b34d57ada2a80a3d" providerId="LiveId" clId="{DD422840-BFE5-41C5-AB4A-D7A4227BD014}" dt="2022-09-04T16:19:07.602" v="78"/>
          <ac:spMkLst>
            <pc:docMk/>
            <pc:sldMk cId="0" sldId="374"/>
            <ac:spMk id="7" creationId="{00000000-0000-0000-0000-000000000000}"/>
          </ac:spMkLst>
        </pc:spChg>
      </pc:sldChg>
      <pc:sldChg chg="modSp">
        <pc:chgData name="Randy Wing" userId="b34d57ada2a80a3d" providerId="LiveId" clId="{DD422840-BFE5-41C5-AB4A-D7A4227BD014}" dt="2022-09-04T16:19:07.602" v="78"/>
        <pc:sldMkLst>
          <pc:docMk/>
          <pc:sldMk cId="539951187" sldId="375"/>
        </pc:sldMkLst>
        <pc:spChg chg="mod">
          <ac:chgData name="Randy Wing" userId="b34d57ada2a80a3d" providerId="LiveId" clId="{DD422840-BFE5-41C5-AB4A-D7A4227BD014}" dt="2022-09-04T16:19:07.602" v="78"/>
          <ac:spMkLst>
            <pc:docMk/>
            <pc:sldMk cId="539951187" sldId="375"/>
            <ac:spMk id="2" creationId="{00000000-0000-0000-0000-000000000000}"/>
          </ac:spMkLst>
        </pc:spChg>
        <pc:spChg chg="mod">
          <ac:chgData name="Randy Wing" userId="b34d57ada2a80a3d" providerId="LiveId" clId="{DD422840-BFE5-41C5-AB4A-D7A4227BD014}" dt="2022-09-04T16:19:07.602" v="78"/>
          <ac:spMkLst>
            <pc:docMk/>
            <pc:sldMk cId="539951187" sldId="375"/>
            <ac:spMk id="3" creationId="{00000000-0000-0000-0000-000000000000}"/>
          </ac:spMkLst>
        </pc:spChg>
        <pc:spChg chg="mod">
          <ac:chgData name="Randy Wing" userId="b34d57ada2a80a3d" providerId="LiveId" clId="{DD422840-BFE5-41C5-AB4A-D7A4227BD014}" dt="2022-09-04T16:19:07.602" v="78"/>
          <ac:spMkLst>
            <pc:docMk/>
            <pc:sldMk cId="539951187" sldId="375"/>
            <ac:spMk id="4" creationId="{00000000-0000-0000-0000-000000000000}"/>
          </ac:spMkLst>
        </pc:spChg>
        <pc:spChg chg="mod">
          <ac:chgData name="Randy Wing" userId="b34d57ada2a80a3d" providerId="LiveId" clId="{DD422840-BFE5-41C5-AB4A-D7A4227BD014}" dt="2022-09-04T16:19:07.602" v="78"/>
          <ac:spMkLst>
            <pc:docMk/>
            <pc:sldMk cId="539951187" sldId="375"/>
            <ac:spMk id="5" creationId="{00000000-0000-0000-0000-000000000000}"/>
          </ac:spMkLst>
        </pc:spChg>
      </pc:sldChg>
      <pc:sldChg chg="modSp">
        <pc:chgData name="Randy Wing" userId="b34d57ada2a80a3d" providerId="LiveId" clId="{DD422840-BFE5-41C5-AB4A-D7A4227BD014}" dt="2022-09-04T16:19:07.602" v="78"/>
        <pc:sldMkLst>
          <pc:docMk/>
          <pc:sldMk cId="0" sldId="376"/>
        </pc:sldMkLst>
        <pc:spChg chg="mod">
          <ac:chgData name="Randy Wing" userId="b34d57ada2a80a3d" providerId="LiveId" clId="{DD422840-BFE5-41C5-AB4A-D7A4227BD014}" dt="2022-09-04T16:19:07.602" v="78"/>
          <ac:spMkLst>
            <pc:docMk/>
            <pc:sldMk cId="0" sldId="376"/>
            <ac:spMk id="4" creationId="{00000000-0000-0000-0000-000000000000}"/>
          </ac:spMkLst>
        </pc:spChg>
        <pc:spChg chg="mod">
          <ac:chgData name="Randy Wing" userId="b34d57ada2a80a3d" providerId="LiveId" clId="{DD422840-BFE5-41C5-AB4A-D7A4227BD014}" dt="2022-09-04T16:19:07.602" v="78"/>
          <ac:spMkLst>
            <pc:docMk/>
            <pc:sldMk cId="0" sldId="376"/>
            <ac:spMk id="5" creationId="{00000000-0000-0000-0000-000000000000}"/>
          </ac:spMkLst>
        </pc:spChg>
        <pc:spChg chg="mod">
          <ac:chgData name="Randy Wing" userId="b34d57ada2a80a3d" providerId="LiveId" clId="{DD422840-BFE5-41C5-AB4A-D7A4227BD014}" dt="2022-09-04T16:19:07.602" v="78"/>
          <ac:spMkLst>
            <pc:docMk/>
            <pc:sldMk cId="0" sldId="376"/>
            <ac:spMk id="6" creationId="{00000000-0000-0000-0000-000000000000}"/>
          </ac:spMkLst>
        </pc:spChg>
        <pc:spChg chg="mod">
          <ac:chgData name="Randy Wing" userId="b34d57ada2a80a3d" providerId="LiveId" clId="{DD422840-BFE5-41C5-AB4A-D7A4227BD014}" dt="2022-09-04T16:19:07.602" v="78"/>
          <ac:spMkLst>
            <pc:docMk/>
            <pc:sldMk cId="0" sldId="376"/>
            <ac:spMk id="7" creationId="{00000000-0000-0000-0000-000000000000}"/>
          </ac:spMkLst>
        </pc:spChg>
      </pc:sldChg>
      <pc:sldChg chg="modSp">
        <pc:chgData name="Randy Wing" userId="b34d57ada2a80a3d" providerId="LiveId" clId="{DD422840-BFE5-41C5-AB4A-D7A4227BD014}" dt="2022-09-04T16:19:07.602" v="78"/>
        <pc:sldMkLst>
          <pc:docMk/>
          <pc:sldMk cId="3982352146" sldId="377"/>
        </pc:sldMkLst>
        <pc:spChg chg="mod">
          <ac:chgData name="Randy Wing" userId="b34d57ada2a80a3d" providerId="LiveId" clId="{DD422840-BFE5-41C5-AB4A-D7A4227BD014}" dt="2022-09-04T16:19:07.602" v="78"/>
          <ac:spMkLst>
            <pc:docMk/>
            <pc:sldMk cId="3982352146" sldId="377"/>
            <ac:spMk id="2" creationId="{00000000-0000-0000-0000-000000000000}"/>
          </ac:spMkLst>
        </pc:spChg>
        <pc:spChg chg="mod">
          <ac:chgData name="Randy Wing" userId="b34d57ada2a80a3d" providerId="LiveId" clId="{DD422840-BFE5-41C5-AB4A-D7A4227BD014}" dt="2022-09-04T16:19:07.602" v="78"/>
          <ac:spMkLst>
            <pc:docMk/>
            <pc:sldMk cId="3982352146" sldId="377"/>
            <ac:spMk id="4" creationId="{00000000-0000-0000-0000-000000000000}"/>
          </ac:spMkLst>
        </pc:spChg>
        <pc:spChg chg="mod">
          <ac:chgData name="Randy Wing" userId="b34d57ada2a80a3d" providerId="LiveId" clId="{DD422840-BFE5-41C5-AB4A-D7A4227BD014}" dt="2022-09-04T16:19:07.602" v="78"/>
          <ac:spMkLst>
            <pc:docMk/>
            <pc:sldMk cId="3982352146" sldId="377"/>
            <ac:spMk id="5" creationId="{00000000-0000-0000-0000-000000000000}"/>
          </ac:spMkLst>
        </pc:spChg>
      </pc:sldChg>
      <pc:sldChg chg="modSp">
        <pc:chgData name="Randy Wing" userId="b34d57ada2a80a3d" providerId="LiveId" clId="{DD422840-BFE5-41C5-AB4A-D7A4227BD014}" dt="2022-09-04T16:19:07.602" v="78"/>
        <pc:sldMkLst>
          <pc:docMk/>
          <pc:sldMk cId="1020998709" sldId="378"/>
        </pc:sldMkLst>
        <pc:spChg chg="mod">
          <ac:chgData name="Randy Wing" userId="b34d57ada2a80a3d" providerId="LiveId" clId="{DD422840-BFE5-41C5-AB4A-D7A4227BD014}" dt="2022-09-04T16:19:07.602" v="78"/>
          <ac:spMkLst>
            <pc:docMk/>
            <pc:sldMk cId="1020998709" sldId="378"/>
            <ac:spMk id="2" creationId="{00000000-0000-0000-0000-000000000000}"/>
          </ac:spMkLst>
        </pc:spChg>
        <pc:spChg chg="mod">
          <ac:chgData name="Randy Wing" userId="b34d57ada2a80a3d" providerId="LiveId" clId="{DD422840-BFE5-41C5-AB4A-D7A4227BD014}" dt="2022-09-04T16:19:07.602" v="78"/>
          <ac:spMkLst>
            <pc:docMk/>
            <pc:sldMk cId="1020998709" sldId="378"/>
            <ac:spMk id="3" creationId="{00000000-0000-0000-0000-000000000000}"/>
          </ac:spMkLst>
        </pc:spChg>
        <pc:spChg chg="mod">
          <ac:chgData name="Randy Wing" userId="b34d57ada2a80a3d" providerId="LiveId" clId="{DD422840-BFE5-41C5-AB4A-D7A4227BD014}" dt="2022-09-04T16:19:07.602" v="78"/>
          <ac:spMkLst>
            <pc:docMk/>
            <pc:sldMk cId="1020998709" sldId="378"/>
            <ac:spMk id="4" creationId="{00000000-0000-0000-0000-000000000000}"/>
          </ac:spMkLst>
        </pc:spChg>
        <pc:spChg chg="mod">
          <ac:chgData name="Randy Wing" userId="b34d57ada2a80a3d" providerId="LiveId" clId="{DD422840-BFE5-41C5-AB4A-D7A4227BD014}" dt="2022-09-04T16:19:07.602" v="78"/>
          <ac:spMkLst>
            <pc:docMk/>
            <pc:sldMk cId="1020998709" sldId="378"/>
            <ac:spMk id="5" creationId="{00000000-0000-0000-0000-000000000000}"/>
          </ac:spMkLst>
        </pc:spChg>
      </pc:sldChg>
      <pc:sldChg chg="modSp mod">
        <pc:chgData name="Randy Wing" userId="b34d57ada2a80a3d" providerId="LiveId" clId="{DD422840-BFE5-41C5-AB4A-D7A4227BD014}" dt="2022-09-10T01:13:00.445" v="6293" actId="20577"/>
        <pc:sldMkLst>
          <pc:docMk/>
          <pc:sldMk cId="0" sldId="379"/>
        </pc:sldMkLst>
        <pc:spChg chg="mod">
          <ac:chgData name="Randy Wing" userId="b34d57ada2a80a3d" providerId="LiveId" clId="{DD422840-BFE5-41C5-AB4A-D7A4227BD014}" dt="2022-09-10T01:13:00.445" v="6293" actId="20577"/>
          <ac:spMkLst>
            <pc:docMk/>
            <pc:sldMk cId="0" sldId="379"/>
            <ac:spMk id="2" creationId="{00000000-0000-0000-0000-000000000000}"/>
          </ac:spMkLst>
        </pc:spChg>
        <pc:spChg chg="mod">
          <ac:chgData name="Randy Wing" userId="b34d57ada2a80a3d" providerId="LiveId" clId="{DD422840-BFE5-41C5-AB4A-D7A4227BD014}" dt="2022-09-04T16:19:07.602" v="78"/>
          <ac:spMkLst>
            <pc:docMk/>
            <pc:sldMk cId="0" sldId="379"/>
            <ac:spMk id="3" creationId="{00000000-0000-0000-0000-000000000000}"/>
          </ac:spMkLst>
        </pc:spChg>
        <pc:spChg chg="mod">
          <ac:chgData name="Randy Wing" userId="b34d57ada2a80a3d" providerId="LiveId" clId="{DD422840-BFE5-41C5-AB4A-D7A4227BD014}" dt="2022-09-04T16:19:07.602" v="78"/>
          <ac:spMkLst>
            <pc:docMk/>
            <pc:sldMk cId="0" sldId="379"/>
            <ac:spMk id="4" creationId="{00000000-0000-0000-0000-000000000000}"/>
          </ac:spMkLst>
        </pc:spChg>
        <pc:spChg chg="mod">
          <ac:chgData name="Randy Wing" userId="b34d57ada2a80a3d" providerId="LiveId" clId="{DD422840-BFE5-41C5-AB4A-D7A4227BD014}" dt="2022-09-04T16:19:07.602" v="78"/>
          <ac:spMkLst>
            <pc:docMk/>
            <pc:sldMk cId="0" sldId="379"/>
            <ac:spMk id="5" creationId="{00000000-0000-0000-0000-000000000000}"/>
          </ac:spMkLst>
        </pc:spChg>
      </pc:sldChg>
      <pc:sldChg chg="modSp mod">
        <pc:chgData name="Randy Wing" userId="b34d57ada2a80a3d" providerId="LiveId" clId="{DD422840-BFE5-41C5-AB4A-D7A4227BD014}" dt="2022-09-04T16:19:07.673" v="80" actId="27636"/>
        <pc:sldMkLst>
          <pc:docMk/>
          <pc:sldMk cId="0" sldId="380"/>
        </pc:sldMkLst>
        <pc:spChg chg="mod">
          <ac:chgData name="Randy Wing" userId="b34d57ada2a80a3d" providerId="LiveId" clId="{DD422840-BFE5-41C5-AB4A-D7A4227BD014}" dt="2022-09-04T16:19:07.602" v="78"/>
          <ac:spMkLst>
            <pc:docMk/>
            <pc:sldMk cId="0" sldId="380"/>
            <ac:spMk id="2" creationId="{00000000-0000-0000-0000-000000000000}"/>
          </ac:spMkLst>
        </pc:spChg>
        <pc:spChg chg="mod">
          <ac:chgData name="Randy Wing" userId="b34d57ada2a80a3d" providerId="LiveId" clId="{DD422840-BFE5-41C5-AB4A-D7A4227BD014}" dt="2022-09-04T16:19:07.673" v="80" actId="27636"/>
          <ac:spMkLst>
            <pc:docMk/>
            <pc:sldMk cId="0" sldId="380"/>
            <ac:spMk id="3" creationId="{00000000-0000-0000-0000-000000000000}"/>
          </ac:spMkLst>
        </pc:spChg>
        <pc:spChg chg="mod">
          <ac:chgData name="Randy Wing" userId="b34d57ada2a80a3d" providerId="LiveId" clId="{DD422840-BFE5-41C5-AB4A-D7A4227BD014}" dt="2022-09-04T16:19:07.602" v="78"/>
          <ac:spMkLst>
            <pc:docMk/>
            <pc:sldMk cId="0" sldId="380"/>
            <ac:spMk id="4" creationId="{00000000-0000-0000-0000-000000000000}"/>
          </ac:spMkLst>
        </pc:spChg>
        <pc:spChg chg="mod">
          <ac:chgData name="Randy Wing" userId="b34d57ada2a80a3d" providerId="LiveId" clId="{DD422840-BFE5-41C5-AB4A-D7A4227BD014}" dt="2022-09-04T16:19:07.602" v="78"/>
          <ac:spMkLst>
            <pc:docMk/>
            <pc:sldMk cId="0" sldId="380"/>
            <ac:spMk id="5" creationId="{00000000-0000-0000-0000-000000000000}"/>
          </ac:spMkLst>
        </pc:spChg>
      </pc:sldChg>
      <pc:sldChg chg="modSp">
        <pc:chgData name="Randy Wing" userId="b34d57ada2a80a3d" providerId="LiveId" clId="{DD422840-BFE5-41C5-AB4A-D7A4227BD014}" dt="2022-09-04T16:19:07.602" v="78"/>
        <pc:sldMkLst>
          <pc:docMk/>
          <pc:sldMk cId="2616049694" sldId="381"/>
        </pc:sldMkLst>
        <pc:spChg chg="mod">
          <ac:chgData name="Randy Wing" userId="b34d57ada2a80a3d" providerId="LiveId" clId="{DD422840-BFE5-41C5-AB4A-D7A4227BD014}" dt="2022-09-04T16:19:07.602" v="78"/>
          <ac:spMkLst>
            <pc:docMk/>
            <pc:sldMk cId="2616049694" sldId="381"/>
            <ac:spMk id="7" creationId="{00000000-0000-0000-0000-000000000000}"/>
          </ac:spMkLst>
        </pc:spChg>
        <pc:spChg chg="mod">
          <ac:chgData name="Randy Wing" userId="b34d57ada2a80a3d" providerId="LiveId" clId="{DD422840-BFE5-41C5-AB4A-D7A4227BD014}" dt="2022-09-04T16:19:07.602" v="78"/>
          <ac:spMkLst>
            <pc:docMk/>
            <pc:sldMk cId="2616049694" sldId="381"/>
            <ac:spMk id="8" creationId="{00000000-0000-0000-0000-000000000000}"/>
          </ac:spMkLst>
        </pc:spChg>
      </pc:sldChg>
      <pc:sldChg chg="modSp">
        <pc:chgData name="Randy Wing" userId="b34d57ada2a80a3d" providerId="LiveId" clId="{DD422840-BFE5-41C5-AB4A-D7A4227BD014}" dt="2022-09-04T16:19:07.602" v="78"/>
        <pc:sldMkLst>
          <pc:docMk/>
          <pc:sldMk cId="0" sldId="382"/>
        </pc:sldMkLst>
        <pc:spChg chg="mod">
          <ac:chgData name="Randy Wing" userId="b34d57ada2a80a3d" providerId="LiveId" clId="{DD422840-BFE5-41C5-AB4A-D7A4227BD014}" dt="2022-09-04T16:19:07.602" v="78"/>
          <ac:spMkLst>
            <pc:docMk/>
            <pc:sldMk cId="0" sldId="382"/>
            <ac:spMk id="4" creationId="{00000000-0000-0000-0000-000000000000}"/>
          </ac:spMkLst>
        </pc:spChg>
        <pc:spChg chg="mod">
          <ac:chgData name="Randy Wing" userId="b34d57ada2a80a3d" providerId="LiveId" clId="{DD422840-BFE5-41C5-AB4A-D7A4227BD014}" dt="2022-09-04T16:19:07.602" v="78"/>
          <ac:spMkLst>
            <pc:docMk/>
            <pc:sldMk cId="0" sldId="382"/>
            <ac:spMk id="5" creationId="{00000000-0000-0000-0000-000000000000}"/>
          </ac:spMkLst>
        </pc:spChg>
        <pc:spChg chg="mod">
          <ac:chgData name="Randy Wing" userId="b34d57ada2a80a3d" providerId="LiveId" clId="{DD422840-BFE5-41C5-AB4A-D7A4227BD014}" dt="2022-09-04T16:19:07.602" v="78"/>
          <ac:spMkLst>
            <pc:docMk/>
            <pc:sldMk cId="0" sldId="382"/>
            <ac:spMk id="6" creationId="{00000000-0000-0000-0000-000000000000}"/>
          </ac:spMkLst>
        </pc:spChg>
        <pc:spChg chg="mod">
          <ac:chgData name="Randy Wing" userId="b34d57ada2a80a3d" providerId="LiveId" clId="{DD422840-BFE5-41C5-AB4A-D7A4227BD014}" dt="2022-09-04T16:19:07.602" v="78"/>
          <ac:spMkLst>
            <pc:docMk/>
            <pc:sldMk cId="0" sldId="382"/>
            <ac:spMk id="7" creationId="{00000000-0000-0000-0000-000000000000}"/>
          </ac:spMkLst>
        </pc:spChg>
      </pc:sldChg>
      <pc:sldChg chg="modSp">
        <pc:chgData name="Randy Wing" userId="b34d57ada2a80a3d" providerId="LiveId" clId="{DD422840-BFE5-41C5-AB4A-D7A4227BD014}" dt="2022-09-04T16:19:07.602" v="78"/>
        <pc:sldMkLst>
          <pc:docMk/>
          <pc:sldMk cId="2376974391" sldId="383"/>
        </pc:sldMkLst>
        <pc:spChg chg="mod">
          <ac:chgData name="Randy Wing" userId="b34d57ada2a80a3d" providerId="LiveId" clId="{DD422840-BFE5-41C5-AB4A-D7A4227BD014}" dt="2022-09-04T16:19:07.602" v="78"/>
          <ac:spMkLst>
            <pc:docMk/>
            <pc:sldMk cId="2376974391" sldId="383"/>
            <ac:spMk id="5" creationId="{00000000-0000-0000-0000-000000000000}"/>
          </ac:spMkLst>
        </pc:spChg>
        <pc:spChg chg="mod">
          <ac:chgData name="Randy Wing" userId="b34d57ada2a80a3d" providerId="LiveId" clId="{DD422840-BFE5-41C5-AB4A-D7A4227BD014}" dt="2022-09-04T16:19:07.602" v="78"/>
          <ac:spMkLst>
            <pc:docMk/>
            <pc:sldMk cId="2376974391" sldId="383"/>
            <ac:spMk id="6" creationId="{00000000-0000-0000-0000-000000000000}"/>
          </ac:spMkLst>
        </pc:spChg>
      </pc:sldChg>
      <pc:sldChg chg="modSp mod">
        <pc:chgData name="Randy Wing" userId="b34d57ada2a80a3d" providerId="LiveId" clId="{DD422840-BFE5-41C5-AB4A-D7A4227BD014}" dt="2022-09-04T16:19:07.683" v="83" actId="27636"/>
        <pc:sldMkLst>
          <pc:docMk/>
          <pc:sldMk cId="2371068602" sldId="384"/>
        </pc:sldMkLst>
        <pc:spChg chg="mod">
          <ac:chgData name="Randy Wing" userId="b34d57ada2a80a3d" providerId="LiveId" clId="{DD422840-BFE5-41C5-AB4A-D7A4227BD014}" dt="2022-09-04T16:19:07.683" v="83" actId="27636"/>
          <ac:spMkLst>
            <pc:docMk/>
            <pc:sldMk cId="2371068602" sldId="384"/>
            <ac:spMk id="2" creationId="{00000000-0000-0000-0000-000000000000}"/>
          </ac:spMkLst>
        </pc:spChg>
        <pc:spChg chg="mod">
          <ac:chgData name="Randy Wing" userId="b34d57ada2a80a3d" providerId="LiveId" clId="{DD422840-BFE5-41C5-AB4A-D7A4227BD014}" dt="2022-09-04T16:19:07.602" v="78"/>
          <ac:spMkLst>
            <pc:docMk/>
            <pc:sldMk cId="2371068602" sldId="384"/>
            <ac:spMk id="6" creationId="{00000000-0000-0000-0000-000000000000}"/>
          </ac:spMkLst>
        </pc:spChg>
        <pc:spChg chg="mod">
          <ac:chgData name="Randy Wing" userId="b34d57ada2a80a3d" providerId="LiveId" clId="{DD422840-BFE5-41C5-AB4A-D7A4227BD014}" dt="2022-09-04T16:19:07.602" v="78"/>
          <ac:spMkLst>
            <pc:docMk/>
            <pc:sldMk cId="2371068602" sldId="384"/>
            <ac:spMk id="7" creationId="{00000000-0000-0000-0000-000000000000}"/>
          </ac:spMkLst>
        </pc:spChg>
      </pc:sldChg>
      <pc:sldChg chg="modSp">
        <pc:chgData name="Randy Wing" userId="b34d57ada2a80a3d" providerId="LiveId" clId="{DD422840-BFE5-41C5-AB4A-D7A4227BD014}" dt="2022-09-04T16:19:07.602" v="78"/>
        <pc:sldMkLst>
          <pc:docMk/>
          <pc:sldMk cId="2149823831" sldId="385"/>
        </pc:sldMkLst>
        <pc:spChg chg="mod">
          <ac:chgData name="Randy Wing" userId="b34d57ada2a80a3d" providerId="LiveId" clId="{DD422840-BFE5-41C5-AB4A-D7A4227BD014}" dt="2022-09-04T16:19:07.602" v="78"/>
          <ac:spMkLst>
            <pc:docMk/>
            <pc:sldMk cId="2149823831" sldId="385"/>
            <ac:spMk id="5" creationId="{00000000-0000-0000-0000-000000000000}"/>
          </ac:spMkLst>
        </pc:spChg>
        <pc:spChg chg="mod">
          <ac:chgData name="Randy Wing" userId="b34d57ada2a80a3d" providerId="LiveId" clId="{DD422840-BFE5-41C5-AB4A-D7A4227BD014}" dt="2022-09-04T16:19:07.602" v="78"/>
          <ac:spMkLst>
            <pc:docMk/>
            <pc:sldMk cId="2149823831" sldId="385"/>
            <ac:spMk id="6" creationId="{00000000-0000-0000-0000-000000000000}"/>
          </ac:spMkLst>
        </pc:spChg>
      </pc:sldChg>
      <pc:sldChg chg="modSp mod">
        <pc:chgData name="Randy Wing" userId="b34d57ada2a80a3d" providerId="LiveId" clId="{DD422840-BFE5-41C5-AB4A-D7A4227BD014}" dt="2022-09-10T01:13:50.792" v="6322" actId="1076"/>
        <pc:sldMkLst>
          <pc:docMk/>
          <pc:sldMk cId="1112523902" sldId="386"/>
        </pc:sldMkLst>
        <pc:spChg chg="mod">
          <ac:chgData name="Randy Wing" userId="b34d57ada2a80a3d" providerId="LiveId" clId="{DD422840-BFE5-41C5-AB4A-D7A4227BD014}" dt="2022-09-10T01:13:50.792" v="6322" actId="1076"/>
          <ac:spMkLst>
            <pc:docMk/>
            <pc:sldMk cId="1112523902" sldId="386"/>
            <ac:spMk id="3" creationId="{00000000-0000-0000-0000-000000000000}"/>
          </ac:spMkLst>
        </pc:spChg>
        <pc:spChg chg="mod">
          <ac:chgData name="Randy Wing" userId="b34d57ada2a80a3d" providerId="LiveId" clId="{DD422840-BFE5-41C5-AB4A-D7A4227BD014}" dt="2022-09-04T16:19:07.602" v="78"/>
          <ac:spMkLst>
            <pc:docMk/>
            <pc:sldMk cId="1112523902" sldId="386"/>
            <ac:spMk id="6" creationId="{00000000-0000-0000-0000-000000000000}"/>
          </ac:spMkLst>
        </pc:spChg>
        <pc:spChg chg="mod">
          <ac:chgData name="Randy Wing" userId="b34d57ada2a80a3d" providerId="LiveId" clId="{DD422840-BFE5-41C5-AB4A-D7A4227BD014}" dt="2022-09-04T16:19:07.602" v="78"/>
          <ac:spMkLst>
            <pc:docMk/>
            <pc:sldMk cId="1112523902" sldId="386"/>
            <ac:spMk id="7" creationId="{00000000-0000-0000-0000-000000000000}"/>
          </ac:spMkLst>
        </pc:spChg>
      </pc:sldChg>
      <pc:sldChg chg="modSp mod">
        <pc:chgData name="Randy Wing" userId="b34d57ada2a80a3d" providerId="LiveId" clId="{DD422840-BFE5-41C5-AB4A-D7A4227BD014}" dt="2022-09-10T01:13:43.169" v="6321" actId="1035"/>
        <pc:sldMkLst>
          <pc:docMk/>
          <pc:sldMk cId="604749330" sldId="387"/>
        </pc:sldMkLst>
        <pc:spChg chg="mod">
          <ac:chgData name="Randy Wing" userId="b34d57ada2a80a3d" providerId="LiveId" clId="{DD422840-BFE5-41C5-AB4A-D7A4227BD014}" dt="2022-09-10T01:13:43.169" v="6321" actId="1035"/>
          <ac:spMkLst>
            <pc:docMk/>
            <pc:sldMk cId="604749330" sldId="387"/>
            <ac:spMk id="3" creationId="{00000000-0000-0000-0000-000000000000}"/>
          </ac:spMkLst>
        </pc:spChg>
        <pc:spChg chg="mod">
          <ac:chgData name="Randy Wing" userId="b34d57ada2a80a3d" providerId="LiveId" clId="{DD422840-BFE5-41C5-AB4A-D7A4227BD014}" dt="2022-09-04T16:19:07.602" v="78"/>
          <ac:spMkLst>
            <pc:docMk/>
            <pc:sldMk cId="604749330" sldId="387"/>
            <ac:spMk id="8" creationId="{00000000-0000-0000-0000-000000000000}"/>
          </ac:spMkLst>
        </pc:spChg>
        <pc:spChg chg="mod">
          <ac:chgData name="Randy Wing" userId="b34d57ada2a80a3d" providerId="LiveId" clId="{DD422840-BFE5-41C5-AB4A-D7A4227BD014}" dt="2022-09-04T16:19:07.602" v="78"/>
          <ac:spMkLst>
            <pc:docMk/>
            <pc:sldMk cId="604749330" sldId="387"/>
            <ac:spMk id="9" creationId="{00000000-0000-0000-0000-000000000000}"/>
          </ac:spMkLst>
        </pc:spChg>
      </pc:sldChg>
      <pc:sldChg chg="modSp">
        <pc:chgData name="Randy Wing" userId="b34d57ada2a80a3d" providerId="LiveId" clId="{DD422840-BFE5-41C5-AB4A-D7A4227BD014}" dt="2022-09-04T16:19:07.602" v="78"/>
        <pc:sldMkLst>
          <pc:docMk/>
          <pc:sldMk cId="0" sldId="388"/>
        </pc:sldMkLst>
        <pc:spChg chg="mod">
          <ac:chgData name="Randy Wing" userId="b34d57ada2a80a3d" providerId="LiveId" clId="{DD422840-BFE5-41C5-AB4A-D7A4227BD014}" dt="2022-09-04T16:19:07.602" v="78"/>
          <ac:spMkLst>
            <pc:docMk/>
            <pc:sldMk cId="0" sldId="388"/>
            <ac:spMk id="7" creationId="{00000000-0000-0000-0000-000000000000}"/>
          </ac:spMkLst>
        </pc:spChg>
        <pc:spChg chg="mod">
          <ac:chgData name="Randy Wing" userId="b34d57ada2a80a3d" providerId="LiveId" clId="{DD422840-BFE5-41C5-AB4A-D7A4227BD014}" dt="2022-09-04T16:19:07.602" v="78"/>
          <ac:spMkLst>
            <pc:docMk/>
            <pc:sldMk cId="0" sldId="388"/>
            <ac:spMk id="8" creationId="{00000000-0000-0000-0000-000000000000}"/>
          </ac:spMkLst>
        </pc:spChg>
      </pc:sldChg>
      <pc:sldChg chg="modSp mod">
        <pc:chgData name="Randy Wing" userId="b34d57ada2a80a3d" providerId="LiveId" clId="{DD422840-BFE5-41C5-AB4A-D7A4227BD014}" dt="2022-09-04T16:19:07.686" v="84" actId="27636"/>
        <pc:sldMkLst>
          <pc:docMk/>
          <pc:sldMk cId="0" sldId="389"/>
        </pc:sldMkLst>
        <pc:spChg chg="mod">
          <ac:chgData name="Randy Wing" userId="b34d57ada2a80a3d" providerId="LiveId" clId="{DD422840-BFE5-41C5-AB4A-D7A4227BD014}" dt="2022-09-04T16:19:07.602" v="78"/>
          <ac:spMkLst>
            <pc:docMk/>
            <pc:sldMk cId="0" sldId="389"/>
            <ac:spMk id="7" creationId="{00000000-0000-0000-0000-000000000000}"/>
          </ac:spMkLst>
        </pc:spChg>
        <pc:spChg chg="mod">
          <ac:chgData name="Randy Wing" userId="b34d57ada2a80a3d" providerId="LiveId" clId="{DD422840-BFE5-41C5-AB4A-D7A4227BD014}" dt="2022-09-04T16:19:07.602" v="78"/>
          <ac:spMkLst>
            <pc:docMk/>
            <pc:sldMk cId="0" sldId="389"/>
            <ac:spMk id="8" creationId="{00000000-0000-0000-0000-000000000000}"/>
          </ac:spMkLst>
        </pc:spChg>
        <pc:spChg chg="mod">
          <ac:chgData name="Randy Wing" userId="b34d57ada2a80a3d" providerId="LiveId" clId="{DD422840-BFE5-41C5-AB4A-D7A4227BD014}" dt="2022-09-04T16:19:07.686" v="84" actId="27636"/>
          <ac:spMkLst>
            <pc:docMk/>
            <pc:sldMk cId="0" sldId="389"/>
            <ac:spMk id="134146" creationId="{00000000-0000-0000-0000-000000000000}"/>
          </ac:spMkLst>
        </pc:spChg>
      </pc:sldChg>
      <pc:sldChg chg="modSp mod">
        <pc:chgData name="Randy Wing" userId="b34d57ada2a80a3d" providerId="LiveId" clId="{DD422840-BFE5-41C5-AB4A-D7A4227BD014}" dt="2022-09-10T01:14:17.094" v="6323" actId="1076"/>
        <pc:sldMkLst>
          <pc:docMk/>
          <pc:sldMk cId="0" sldId="390"/>
        </pc:sldMkLst>
        <pc:spChg chg="mod">
          <ac:chgData name="Randy Wing" userId="b34d57ada2a80a3d" providerId="LiveId" clId="{DD422840-BFE5-41C5-AB4A-D7A4227BD014}" dt="2022-09-04T16:19:07.602" v="78"/>
          <ac:spMkLst>
            <pc:docMk/>
            <pc:sldMk cId="0" sldId="390"/>
            <ac:spMk id="5" creationId="{00000000-0000-0000-0000-000000000000}"/>
          </ac:spMkLst>
        </pc:spChg>
        <pc:spChg chg="mod">
          <ac:chgData name="Randy Wing" userId="b34d57ada2a80a3d" providerId="LiveId" clId="{DD422840-BFE5-41C5-AB4A-D7A4227BD014}" dt="2022-09-04T16:19:07.602" v="78"/>
          <ac:spMkLst>
            <pc:docMk/>
            <pc:sldMk cId="0" sldId="390"/>
            <ac:spMk id="6" creationId="{00000000-0000-0000-0000-000000000000}"/>
          </ac:spMkLst>
        </pc:spChg>
        <pc:spChg chg="mod">
          <ac:chgData name="Randy Wing" userId="b34d57ada2a80a3d" providerId="LiveId" clId="{DD422840-BFE5-41C5-AB4A-D7A4227BD014}" dt="2022-09-10T01:14:17.094" v="6323" actId="1076"/>
          <ac:spMkLst>
            <pc:docMk/>
            <pc:sldMk cId="0" sldId="390"/>
            <ac:spMk id="82946" creationId="{00000000-0000-0000-0000-000000000000}"/>
          </ac:spMkLst>
        </pc:spChg>
        <pc:spChg chg="mod">
          <ac:chgData name="Randy Wing" userId="b34d57ada2a80a3d" providerId="LiveId" clId="{DD422840-BFE5-41C5-AB4A-D7A4227BD014}" dt="2022-09-04T16:19:07.688" v="85" actId="27636"/>
          <ac:spMkLst>
            <pc:docMk/>
            <pc:sldMk cId="0" sldId="390"/>
            <ac:spMk id="82947" creationId="{00000000-0000-0000-0000-000000000000}"/>
          </ac:spMkLst>
        </pc:spChg>
      </pc:sldChg>
      <pc:sldChg chg="modSp">
        <pc:chgData name="Randy Wing" userId="b34d57ada2a80a3d" providerId="LiveId" clId="{DD422840-BFE5-41C5-AB4A-D7A4227BD014}" dt="2022-09-10T01:14:29.694" v="6324" actId="1076"/>
        <pc:sldMkLst>
          <pc:docMk/>
          <pc:sldMk cId="0" sldId="391"/>
        </pc:sldMkLst>
        <pc:spChg chg="mod">
          <ac:chgData name="Randy Wing" userId="b34d57ada2a80a3d" providerId="LiveId" clId="{DD422840-BFE5-41C5-AB4A-D7A4227BD014}" dt="2022-09-04T16:19:07.602" v="78"/>
          <ac:spMkLst>
            <pc:docMk/>
            <pc:sldMk cId="0" sldId="391"/>
            <ac:spMk id="10" creationId="{00000000-0000-0000-0000-000000000000}"/>
          </ac:spMkLst>
        </pc:spChg>
        <pc:spChg chg="mod">
          <ac:chgData name="Randy Wing" userId="b34d57ada2a80a3d" providerId="LiveId" clId="{DD422840-BFE5-41C5-AB4A-D7A4227BD014}" dt="2022-09-04T16:19:07.602" v="78"/>
          <ac:spMkLst>
            <pc:docMk/>
            <pc:sldMk cId="0" sldId="391"/>
            <ac:spMk id="11" creationId="{00000000-0000-0000-0000-000000000000}"/>
          </ac:spMkLst>
        </pc:spChg>
        <pc:spChg chg="mod">
          <ac:chgData name="Randy Wing" userId="b34d57ada2a80a3d" providerId="LiveId" clId="{DD422840-BFE5-41C5-AB4A-D7A4227BD014}" dt="2022-09-10T01:14:29.694" v="6324" actId="1076"/>
          <ac:spMkLst>
            <pc:docMk/>
            <pc:sldMk cId="0" sldId="391"/>
            <ac:spMk id="6146" creationId="{00000000-0000-0000-0000-000000000000}"/>
          </ac:spMkLst>
        </pc:spChg>
      </pc:sldChg>
      <pc:sldChg chg="modSp">
        <pc:chgData name="Randy Wing" userId="b34d57ada2a80a3d" providerId="LiveId" clId="{DD422840-BFE5-41C5-AB4A-D7A4227BD014}" dt="2022-09-10T01:14:35.491" v="6325" actId="1076"/>
        <pc:sldMkLst>
          <pc:docMk/>
          <pc:sldMk cId="0" sldId="392"/>
        </pc:sldMkLst>
        <pc:spChg chg="mod">
          <ac:chgData name="Randy Wing" userId="b34d57ada2a80a3d" providerId="LiveId" clId="{DD422840-BFE5-41C5-AB4A-D7A4227BD014}" dt="2022-09-04T16:19:07.602" v="78"/>
          <ac:spMkLst>
            <pc:docMk/>
            <pc:sldMk cId="0" sldId="392"/>
            <ac:spMk id="4" creationId="{00000000-0000-0000-0000-000000000000}"/>
          </ac:spMkLst>
        </pc:spChg>
        <pc:spChg chg="mod">
          <ac:chgData name="Randy Wing" userId="b34d57ada2a80a3d" providerId="LiveId" clId="{DD422840-BFE5-41C5-AB4A-D7A4227BD014}" dt="2022-09-04T16:19:07.602" v="78"/>
          <ac:spMkLst>
            <pc:docMk/>
            <pc:sldMk cId="0" sldId="392"/>
            <ac:spMk id="5" creationId="{00000000-0000-0000-0000-000000000000}"/>
          </ac:spMkLst>
        </pc:spChg>
        <pc:spChg chg="mod">
          <ac:chgData name="Randy Wing" userId="b34d57ada2a80a3d" providerId="LiveId" clId="{DD422840-BFE5-41C5-AB4A-D7A4227BD014}" dt="2022-09-10T01:14:35.491" v="6325" actId="1076"/>
          <ac:spMkLst>
            <pc:docMk/>
            <pc:sldMk cId="0" sldId="392"/>
            <ac:spMk id="69634" creationId="{00000000-0000-0000-0000-000000000000}"/>
          </ac:spMkLst>
        </pc:spChg>
      </pc:sldChg>
      <pc:sldChg chg="modSp mod">
        <pc:chgData name="Randy Wing" userId="b34d57ada2a80a3d" providerId="LiveId" clId="{DD422840-BFE5-41C5-AB4A-D7A4227BD014}" dt="2022-09-10T03:11:34.970" v="8441" actId="1076"/>
        <pc:sldMkLst>
          <pc:docMk/>
          <pc:sldMk cId="0" sldId="393"/>
        </pc:sldMkLst>
        <pc:spChg chg="mod">
          <ac:chgData name="Randy Wing" userId="b34d57ada2a80a3d" providerId="LiveId" clId="{DD422840-BFE5-41C5-AB4A-D7A4227BD014}" dt="2022-09-04T16:19:07.602" v="78"/>
          <ac:spMkLst>
            <pc:docMk/>
            <pc:sldMk cId="0" sldId="393"/>
            <ac:spMk id="2" creationId="{00000000-0000-0000-0000-000000000000}"/>
          </ac:spMkLst>
        </pc:spChg>
        <pc:spChg chg="mod">
          <ac:chgData name="Randy Wing" userId="b34d57ada2a80a3d" providerId="LiveId" clId="{DD422840-BFE5-41C5-AB4A-D7A4227BD014}" dt="2022-09-04T16:19:07.602" v="78"/>
          <ac:spMkLst>
            <pc:docMk/>
            <pc:sldMk cId="0" sldId="393"/>
            <ac:spMk id="4" creationId="{00000000-0000-0000-0000-000000000000}"/>
          </ac:spMkLst>
        </pc:spChg>
        <pc:spChg chg="mod">
          <ac:chgData name="Randy Wing" userId="b34d57ada2a80a3d" providerId="LiveId" clId="{DD422840-BFE5-41C5-AB4A-D7A4227BD014}" dt="2022-09-04T16:19:07.602" v="78"/>
          <ac:spMkLst>
            <pc:docMk/>
            <pc:sldMk cId="0" sldId="393"/>
            <ac:spMk id="6" creationId="{00000000-0000-0000-0000-000000000000}"/>
          </ac:spMkLst>
        </pc:spChg>
        <pc:picChg chg="mod">
          <ac:chgData name="Randy Wing" userId="b34d57ada2a80a3d" providerId="LiveId" clId="{DD422840-BFE5-41C5-AB4A-D7A4227BD014}" dt="2022-09-10T03:11:34.970" v="8441" actId="1076"/>
          <ac:picMkLst>
            <pc:docMk/>
            <pc:sldMk cId="0" sldId="393"/>
            <ac:picMk id="5" creationId="{00000000-0000-0000-0000-000000000000}"/>
          </ac:picMkLst>
        </pc:picChg>
      </pc:sldChg>
      <pc:sldChg chg="modSp">
        <pc:chgData name="Randy Wing" userId="b34d57ada2a80a3d" providerId="LiveId" clId="{DD422840-BFE5-41C5-AB4A-D7A4227BD014}" dt="2022-09-04T16:19:07.602" v="78"/>
        <pc:sldMkLst>
          <pc:docMk/>
          <pc:sldMk cId="1557471092" sldId="394"/>
        </pc:sldMkLst>
        <pc:spChg chg="mod">
          <ac:chgData name="Randy Wing" userId="b34d57ada2a80a3d" providerId="LiveId" clId="{DD422840-BFE5-41C5-AB4A-D7A4227BD014}" dt="2022-09-04T16:19:07.602" v="78"/>
          <ac:spMkLst>
            <pc:docMk/>
            <pc:sldMk cId="1557471092" sldId="394"/>
            <ac:spMk id="4" creationId="{00000000-0000-0000-0000-000000000000}"/>
          </ac:spMkLst>
        </pc:spChg>
        <pc:spChg chg="mod">
          <ac:chgData name="Randy Wing" userId="b34d57ada2a80a3d" providerId="LiveId" clId="{DD422840-BFE5-41C5-AB4A-D7A4227BD014}" dt="2022-09-04T16:19:07.602" v="78"/>
          <ac:spMkLst>
            <pc:docMk/>
            <pc:sldMk cId="1557471092" sldId="394"/>
            <ac:spMk id="7" creationId="{00000000-0000-0000-0000-000000000000}"/>
          </ac:spMkLst>
        </pc:spChg>
      </pc:sldChg>
      <pc:sldChg chg="modSp">
        <pc:chgData name="Randy Wing" userId="b34d57ada2a80a3d" providerId="LiveId" clId="{DD422840-BFE5-41C5-AB4A-D7A4227BD014}" dt="2022-09-04T16:19:07.602" v="78"/>
        <pc:sldMkLst>
          <pc:docMk/>
          <pc:sldMk cId="0" sldId="395"/>
        </pc:sldMkLst>
        <pc:spChg chg="mod">
          <ac:chgData name="Randy Wing" userId="b34d57ada2a80a3d" providerId="LiveId" clId="{DD422840-BFE5-41C5-AB4A-D7A4227BD014}" dt="2022-09-04T16:19:07.602" v="78"/>
          <ac:spMkLst>
            <pc:docMk/>
            <pc:sldMk cId="0" sldId="395"/>
            <ac:spMk id="2" creationId="{00000000-0000-0000-0000-000000000000}"/>
          </ac:spMkLst>
        </pc:spChg>
        <pc:spChg chg="mod">
          <ac:chgData name="Randy Wing" userId="b34d57ada2a80a3d" providerId="LiveId" clId="{DD422840-BFE5-41C5-AB4A-D7A4227BD014}" dt="2022-09-04T16:19:07.602" v="78"/>
          <ac:spMkLst>
            <pc:docMk/>
            <pc:sldMk cId="0" sldId="395"/>
            <ac:spMk id="3" creationId="{00000000-0000-0000-0000-000000000000}"/>
          </ac:spMkLst>
        </pc:spChg>
        <pc:spChg chg="mod">
          <ac:chgData name="Randy Wing" userId="b34d57ada2a80a3d" providerId="LiveId" clId="{DD422840-BFE5-41C5-AB4A-D7A4227BD014}" dt="2022-09-04T16:19:07.602" v="78"/>
          <ac:spMkLst>
            <pc:docMk/>
            <pc:sldMk cId="0" sldId="395"/>
            <ac:spMk id="4" creationId="{00000000-0000-0000-0000-000000000000}"/>
          </ac:spMkLst>
        </pc:spChg>
        <pc:spChg chg="mod">
          <ac:chgData name="Randy Wing" userId="b34d57ada2a80a3d" providerId="LiveId" clId="{DD422840-BFE5-41C5-AB4A-D7A4227BD014}" dt="2022-09-04T16:19:07.602" v="78"/>
          <ac:spMkLst>
            <pc:docMk/>
            <pc:sldMk cId="0" sldId="395"/>
            <ac:spMk id="5" creationId="{00000000-0000-0000-0000-000000000000}"/>
          </ac:spMkLst>
        </pc:spChg>
      </pc:sldChg>
      <pc:sldChg chg="modSp">
        <pc:chgData name="Randy Wing" userId="b34d57ada2a80a3d" providerId="LiveId" clId="{DD422840-BFE5-41C5-AB4A-D7A4227BD014}" dt="2022-09-04T16:19:07.602" v="78"/>
        <pc:sldMkLst>
          <pc:docMk/>
          <pc:sldMk cId="555355613" sldId="396"/>
        </pc:sldMkLst>
        <pc:spChg chg="mod">
          <ac:chgData name="Randy Wing" userId="b34d57ada2a80a3d" providerId="LiveId" clId="{DD422840-BFE5-41C5-AB4A-D7A4227BD014}" dt="2022-09-04T16:19:07.602" v="78"/>
          <ac:spMkLst>
            <pc:docMk/>
            <pc:sldMk cId="555355613" sldId="396"/>
            <ac:spMk id="2" creationId="{00000000-0000-0000-0000-000000000000}"/>
          </ac:spMkLst>
        </pc:spChg>
        <pc:spChg chg="mod">
          <ac:chgData name="Randy Wing" userId="b34d57ada2a80a3d" providerId="LiveId" clId="{DD422840-BFE5-41C5-AB4A-D7A4227BD014}" dt="2022-09-04T16:19:07.602" v="78"/>
          <ac:spMkLst>
            <pc:docMk/>
            <pc:sldMk cId="555355613" sldId="396"/>
            <ac:spMk id="3" creationId="{00000000-0000-0000-0000-000000000000}"/>
          </ac:spMkLst>
        </pc:spChg>
        <pc:spChg chg="mod">
          <ac:chgData name="Randy Wing" userId="b34d57ada2a80a3d" providerId="LiveId" clId="{DD422840-BFE5-41C5-AB4A-D7A4227BD014}" dt="2022-09-04T16:19:07.602" v="78"/>
          <ac:spMkLst>
            <pc:docMk/>
            <pc:sldMk cId="555355613" sldId="396"/>
            <ac:spMk id="4" creationId="{00000000-0000-0000-0000-000000000000}"/>
          </ac:spMkLst>
        </pc:spChg>
        <pc:spChg chg="mod">
          <ac:chgData name="Randy Wing" userId="b34d57ada2a80a3d" providerId="LiveId" clId="{DD422840-BFE5-41C5-AB4A-D7A4227BD014}" dt="2022-09-04T16:19:07.602" v="78"/>
          <ac:spMkLst>
            <pc:docMk/>
            <pc:sldMk cId="555355613" sldId="396"/>
            <ac:spMk id="5" creationId="{00000000-0000-0000-0000-000000000000}"/>
          </ac:spMkLst>
        </pc:spChg>
      </pc:sldChg>
      <pc:sldChg chg="addSp modSp new mod">
        <pc:chgData name="Randy Wing" userId="b34d57ada2a80a3d" providerId="LiveId" clId="{DD422840-BFE5-41C5-AB4A-D7A4227BD014}" dt="2022-09-04T17:27:03.257" v="1935" actId="20577"/>
        <pc:sldMkLst>
          <pc:docMk/>
          <pc:sldMk cId="1703792095" sldId="397"/>
        </pc:sldMkLst>
        <pc:spChg chg="mod">
          <ac:chgData name="Randy Wing" userId="b34d57ada2a80a3d" providerId="LiveId" clId="{DD422840-BFE5-41C5-AB4A-D7A4227BD014}" dt="2022-09-04T17:27:03.257" v="1935" actId="20577"/>
          <ac:spMkLst>
            <pc:docMk/>
            <pc:sldMk cId="1703792095" sldId="397"/>
            <ac:spMk id="2" creationId="{6B05B9C7-9F84-911A-BA1D-8D7855E50A65}"/>
          </ac:spMkLst>
        </pc:spChg>
        <pc:spChg chg="mod">
          <ac:chgData name="Randy Wing" userId="b34d57ada2a80a3d" providerId="LiveId" clId="{DD422840-BFE5-41C5-AB4A-D7A4227BD014}" dt="2022-09-04T16:49:54.879" v="905" actId="5793"/>
          <ac:spMkLst>
            <pc:docMk/>
            <pc:sldMk cId="1703792095" sldId="397"/>
            <ac:spMk id="3" creationId="{16C7A2CC-5C15-063E-7F3C-931D8D4A3526}"/>
          </ac:spMkLst>
        </pc:spChg>
        <pc:spChg chg="add mod">
          <ac:chgData name="Randy Wing" userId="b34d57ada2a80a3d" providerId="LiveId" clId="{DD422840-BFE5-41C5-AB4A-D7A4227BD014}" dt="2022-09-04T16:49:16.247" v="903" actId="403"/>
          <ac:spMkLst>
            <pc:docMk/>
            <pc:sldMk cId="1703792095" sldId="397"/>
            <ac:spMk id="6" creationId="{883229F1-AE87-F89C-5D08-40E41BF75564}"/>
          </ac:spMkLst>
        </pc:spChg>
      </pc:sldChg>
      <pc:sldChg chg="addSp modSp add mod">
        <pc:chgData name="Randy Wing" userId="b34d57ada2a80a3d" providerId="LiveId" clId="{DD422840-BFE5-41C5-AB4A-D7A4227BD014}" dt="2022-09-04T17:05:15.920" v="1070" actId="14100"/>
        <pc:sldMkLst>
          <pc:docMk/>
          <pc:sldMk cId="3365125421" sldId="398"/>
        </pc:sldMkLst>
        <pc:spChg chg="mod">
          <ac:chgData name="Randy Wing" userId="b34d57ada2a80a3d" providerId="LiveId" clId="{DD422840-BFE5-41C5-AB4A-D7A4227BD014}" dt="2022-09-04T16:50:45.792" v="927" actId="20577"/>
          <ac:spMkLst>
            <pc:docMk/>
            <pc:sldMk cId="3365125421" sldId="398"/>
            <ac:spMk id="2" creationId="{6B05B9C7-9F84-911A-BA1D-8D7855E50A65}"/>
          </ac:spMkLst>
        </pc:spChg>
        <pc:spChg chg="mod">
          <ac:chgData name="Randy Wing" userId="b34d57ada2a80a3d" providerId="LiveId" clId="{DD422840-BFE5-41C5-AB4A-D7A4227BD014}" dt="2022-09-04T17:05:15.920" v="1070" actId="14100"/>
          <ac:spMkLst>
            <pc:docMk/>
            <pc:sldMk cId="3365125421" sldId="398"/>
            <ac:spMk id="3" creationId="{16C7A2CC-5C15-063E-7F3C-931D8D4A3526}"/>
          </ac:spMkLst>
        </pc:spChg>
        <pc:spChg chg="add mod">
          <ac:chgData name="Randy Wing" userId="b34d57ada2a80a3d" providerId="LiveId" clId="{DD422840-BFE5-41C5-AB4A-D7A4227BD014}" dt="2022-09-04T17:04:46.533" v="1045" actId="14100"/>
          <ac:spMkLst>
            <pc:docMk/>
            <pc:sldMk cId="3365125421" sldId="398"/>
            <ac:spMk id="6" creationId="{756E10AA-85C2-61BE-CE92-9C9DB345335E}"/>
          </ac:spMkLst>
        </pc:spChg>
      </pc:sldChg>
      <pc:sldChg chg="add del">
        <pc:chgData name="Randy Wing" userId="b34d57ada2a80a3d" providerId="LiveId" clId="{DD422840-BFE5-41C5-AB4A-D7A4227BD014}" dt="2022-09-04T17:05:36.038" v="1071" actId="2696"/>
        <pc:sldMkLst>
          <pc:docMk/>
          <pc:sldMk cId="3288895338" sldId="399"/>
        </pc:sldMkLst>
      </pc:sldChg>
      <pc:sldChg chg="addSp delSp modSp new mod ord">
        <pc:chgData name="Randy Wing" userId="b34d57ada2a80a3d" providerId="LiveId" clId="{DD422840-BFE5-41C5-AB4A-D7A4227BD014}" dt="2022-09-04T17:28:19.226" v="1966" actId="20577"/>
        <pc:sldMkLst>
          <pc:docMk/>
          <pc:sldMk cId="3814999466" sldId="400"/>
        </pc:sldMkLst>
        <pc:spChg chg="mod">
          <ac:chgData name="Randy Wing" userId="b34d57ada2a80a3d" providerId="LiveId" clId="{DD422840-BFE5-41C5-AB4A-D7A4227BD014}" dt="2022-09-04T17:16:10.601" v="1298" actId="20577"/>
          <ac:spMkLst>
            <pc:docMk/>
            <pc:sldMk cId="3814999466" sldId="400"/>
            <ac:spMk id="2" creationId="{1C773015-4BEA-8027-3C10-06960C295902}"/>
          </ac:spMkLst>
        </pc:spChg>
        <pc:spChg chg="del">
          <ac:chgData name="Randy Wing" userId="b34d57ada2a80a3d" providerId="LiveId" clId="{DD422840-BFE5-41C5-AB4A-D7A4227BD014}" dt="2022-09-04T17:07:41.411" v="1072"/>
          <ac:spMkLst>
            <pc:docMk/>
            <pc:sldMk cId="3814999466" sldId="400"/>
            <ac:spMk id="3" creationId="{BACCF57A-33F1-34DE-7A5F-8E9B39367397}"/>
          </ac:spMkLst>
        </pc:spChg>
        <pc:spChg chg="add mod">
          <ac:chgData name="Randy Wing" userId="b34d57ada2a80a3d" providerId="LiveId" clId="{DD422840-BFE5-41C5-AB4A-D7A4227BD014}" dt="2022-09-04T17:12:44.919" v="1207" actId="404"/>
          <ac:spMkLst>
            <pc:docMk/>
            <pc:sldMk cId="3814999466" sldId="400"/>
            <ac:spMk id="12" creationId="{08F2CD97-1BBE-03E1-36DD-86225EC79331}"/>
          </ac:spMkLst>
        </pc:spChg>
        <pc:spChg chg="add mod">
          <ac:chgData name="Randy Wing" userId="b34d57ada2a80a3d" providerId="LiveId" clId="{DD422840-BFE5-41C5-AB4A-D7A4227BD014}" dt="2022-09-04T17:13:51.556" v="1238" actId="1035"/>
          <ac:spMkLst>
            <pc:docMk/>
            <pc:sldMk cId="3814999466" sldId="400"/>
            <ac:spMk id="13" creationId="{8C7C496F-7F50-9C88-F548-94CA77A382DD}"/>
          </ac:spMkLst>
        </pc:spChg>
        <pc:spChg chg="add mod">
          <ac:chgData name="Randy Wing" userId="b34d57ada2a80a3d" providerId="LiveId" clId="{DD422840-BFE5-41C5-AB4A-D7A4227BD014}" dt="2022-09-04T17:15:56.931" v="1297" actId="20577"/>
          <ac:spMkLst>
            <pc:docMk/>
            <pc:sldMk cId="3814999466" sldId="400"/>
            <ac:spMk id="14" creationId="{AA4DE59A-A7A1-14EF-5462-4D51A150F96F}"/>
          </ac:spMkLst>
        </pc:spChg>
        <pc:spChg chg="add mod">
          <ac:chgData name="Randy Wing" userId="b34d57ada2a80a3d" providerId="LiveId" clId="{DD422840-BFE5-41C5-AB4A-D7A4227BD014}" dt="2022-09-04T17:28:19.226" v="1966" actId="20577"/>
          <ac:spMkLst>
            <pc:docMk/>
            <pc:sldMk cId="3814999466" sldId="400"/>
            <ac:spMk id="17" creationId="{4D438746-92AA-CF91-0502-E8A87BCEE158}"/>
          </ac:spMkLst>
        </pc:spChg>
        <pc:picChg chg="add mod">
          <ac:chgData name="Randy Wing" userId="b34d57ada2a80a3d" providerId="LiveId" clId="{DD422840-BFE5-41C5-AB4A-D7A4227BD014}" dt="2022-09-04T17:10:05.270" v="1128" actId="14100"/>
          <ac:picMkLst>
            <pc:docMk/>
            <pc:sldMk cId="3814999466" sldId="400"/>
            <ac:picMk id="7" creationId="{9267CB34-FF07-C1B9-0ECE-78AA1282BFDD}"/>
          </ac:picMkLst>
        </pc:picChg>
        <pc:picChg chg="add mod modCrop">
          <ac:chgData name="Randy Wing" userId="b34d57ada2a80a3d" providerId="LiveId" clId="{DD422840-BFE5-41C5-AB4A-D7A4227BD014}" dt="2022-09-04T17:11:51.077" v="1157" actId="1035"/>
          <ac:picMkLst>
            <pc:docMk/>
            <pc:sldMk cId="3814999466" sldId="400"/>
            <ac:picMk id="9" creationId="{B3E58696-A21E-A58D-FF89-2DEA84786CF5}"/>
          </ac:picMkLst>
        </pc:picChg>
        <pc:picChg chg="add del mod modCrop">
          <ac:chgData name="Randy Wing" userId="b34d57ada2a80a3d" providerId="LiveId" clId="{DD422840-BFE5-41C5-AB4A-D7A4227BD014}" dt="2022-09-04T17:17:14.282" v="1300" actId="478"/>
          <ac:picMkLst>
            <pc:docMk/>
            <pc:sldMk cId="3814999466" sldId="400"/>
            <ac:picMk id="11" creationId="{0365D0C8-488A-41B3-A4BB-E867868C9390}"/>
          </ac:picMkLst>
        </pc:picChg>
        <pc:picChg chg="add mod ord">
          <ac:chgData name="Randy Wing" userId="b34d57ada2a80a3d" providerId="LiveId" clId="{DD422840-BFE5-41C5-AB4A-D7A4227BD014}" dt="2022-09-04T17:17:38.646" v="1307" actId="167"/>
          <ac:picMkLst>
            <pc:docMk/>
            <pc:sldMk cId="3814999466" sldId="400"/>
            <ac:picMk id="16" creationId="{27B58754-D896-87E8-F9D7-E254C2355CB9}"/>
          </ac:picMkLst>
        </pc:picChg>
      </pc:sldChg>
      <pc:sldChg chg="addSp modSp new mod">
        <pc:chgData name="Randy Wing" userId="b34d57ada2a80a3d" providerId="LiveId" clId="{DD422840-BFE5-41C5-AB4A-D7A4227BD014}" dt="2022-09-10T01:08:39.029" v="6169" actId="20577"/>
        <pc:sldMkLst>
          <pc:docMk/>
          <pc:sldMk cId="3757845323" sldId="401"/>
        </pc:sldMkLst>
        <pc:spChg chg="mod">
          <ac:chgData name="Randy Wing" userId="b34d57ada2a80a3d" providerId="LiveId" clId="{DD422840-BFE5-41C5-AB4A-D7A4227BD014}" dt="2022-09-10T01:08:39.029" v="6169" actId="20577"/>
          <ac:spMkLst>
            <pc:docMk/>
            <pc:sldMk cId="3757845323" sldId="401"/>
            <ac:spMk id="2" creationId="{3CD7E16D-A850-2025-F906-9719DBC040EA}"/>
          </ac:spMkLst>
        </pc:spChg>
        <pc:spChg chg="mod">
          <ac:chgData name="Randy Wing" userId="b34d57ada2a80a3d" providerId="LiveId" clId="{DD422840-BFE5-41C5-AB4A-D7A4227BD014}" dt="2022-09-04T17:30:45.604" v="2018" actId="20577"/>
          <ac:spMkLst>
            <pc:docMk/>
            <pc:sldMk cId="3757845323" sldId="401"/>
            <ac:spMk id="3" creationId="{DF406420-6F19-587E-CC03-E455C737D539}"/>
          </ac:spMkLst>
        </pc:spChg>
        <pc:spChg chg="add mod">
          <ac:chgData name="Randy Wing" userId="b34d57ada2a80a3d" providerId="LiveId" clId="{DD422840-BFE5-41C5-AB4A-D7A4227BD014}" dt="2022-09-04T17:22:53.823" v="1778" actId="20577"/>
          <ac:spMkLst>
            <pc:docMk/>
            <pc:sldMk cId="3757845323" sldId="401"/>
            <ac:spMk id="6" creationId="{02939160-CEE6-94C0-E27E-9B2FE8B0061C}"/>
          </ac:spMkLst>
        </pc:spChg>
        <pc:spChg chg="add mod">
          <ac:chgData name="Randy Wing" userId="b34d57ada2a80a3d" providerId="LiveId" clId="{DD422840-BFE5-41C5-AB4A-D7A4227BD014}" dt="2022-09-04T17:29:38.282" v="2008" actId="1076"/>
          <ac:spMkLst>
            <pc:docMk/>
            <pc:sldMk cId="3757845323" sldId="401"/>
            <ac:spMk id="7" creationId="{F70F4B2E-B703-CEEF-F273-90D136AADE6D}"/>
          </ac:spMkLst>
        </pc:spChg>
      </pc:sldChg>
      <pc:sldChg chg="addSp modSp new mod">
        <pc:chgData name="Randy Wing" userId="b34d57ada2a80a3d" providerId="LiveId" clId="{DD422840-BFE5-41C5-AB4A-D7A4227BD014}" dt="2022-09-04T18:23:05.093" v="3903" actId="20577"/>
        <pc:sldMkLst>
          <pc:docMk/>
          <pc:sldMk cId="2931323264" sldId="402"/>
        </pc:sldMkLst>
        <pc:spChg chg="mod">
          <ac:chgData name="Randy Wing" userId="b34d57ada2a80a3d" providerId="LiveId" clId="{DD422840-BFE5-41C5-AB4A-D7A4227BD014}" dt="2022-09-04T18:23:05.093" v="3903" actId="20577"/>
          <ac:spMkLst>
            <pc:docMk/>
            <pc:sldMk cId="2931323264" sldId="402"/>
            <ac:spMk id="2" creationId="{5C59EE92-EF3C-4991-69FF-1CA20C4B481D}"/>
          </ac:spMkLst>
        </pc:spChg>
        <pc:spChg chg="mod">
          <ac:chgData name="Randy Wing" userId="b34d57ada2a80a3d" providerId="LiveId" clId="{DD422840-BFE5-41C5-AB4A-D7A4227BD014}" dt="2022-09-04T18:21:34.632" v="3849" actId="20577"/>
          <ac:spMkLst>
            <pc:docMk/>
            <pc:sldMk cId="2931323264" sldId="402"/>
            <ac:spMk id="3" creationId="{67E79E6A-24DA-A6BA-7B76-22E2A2344411}"/>
          </ac:spMkLst>
        </pc:spChg>
        <pc:spChg chg="add mod">
          <ac:chgData name="Randy Wing" userId="b34d57ada2a80a3d" providerId="LiveId" clId="{DD422840-BFE5-41C5-AB4A-D7A4227BD014}" dt="2022-09-04T18:22:23.368" v="3892" actId="20577"/>
          <ac:spMkLst>
            <pc:docMk/>
            <pc:sldMk cId="2931323264" sldId="402"/>
            <ac:spMk id="6" creationId="{16B18BD8-0F5D-ECFA-39AD-7CAD9174AEA9}"/>
          </ac:spMkLst>
        </pc:spChg>
      </pc:sldChg>
      <pc:sldChg chg="addSp delSp modSp add mod">
        <pc:chgData name="Randy Wing" userId="b34d57ada2a80a3d" providerId="LiveId" clId="{DD422840-BFE5-41C5-AB4A-D7A4227BD014}" dt="2022-09-10T03:03:24.069" v="7869" actId="14100"/>
        <pc:sldMkLst>
          <pc:docMk/>
          <pc:sldMk cId="810020077" sldId="403"/>
        </pc:sldMkLst>
        <pc:spChg chg="mod ord">
          <ac:chgData name="Randy Wing" userId="b34d57ada2a80a3d" providerId="LiveId" clId="{DD422840-BFE5-41C5-AB4A-D7A4227BD014}" dt="2022-09-09T20:59:43.127" v="4425" actId="207"/>
          <ac:spMkLst>
            <pc:docMk/>
            <pc:sldMk cId="810020077" sldId="403"/>
            <ac:spMk id="2" creationId="{5C59EE92-EF3C-4991-69FF-1CA20C4B481D}"/>
          </ac:spMkLst>
        </pc:spChg>
        <pc:spChg chg="mod ord">
          <ac:chgData name="Randy Wing" userId="b34d57ada2a80a3d" providerId="LiveId" clId="{DD422840-BFE5-41C5-AB4A-D7A4227BD014}" dt="2022-09-10T03:03:24.069" v="7869" actId="14100"/>
          <ac:spMkLst>
            <pc:docMk/>
            <pc:sldMk cId="810020077" sldId="403"/>
            <ac:spMk id="3" creationId="{67E79E6A-24DA-A6BA-7B76-22E2A2344411}"/>
          </ac:spMkLst>
        </pc:spChg>
        <pc:spChg chg="del mod">
          <ac:chgData name="Randy Wing" userId="b34d57ada2a80a3d" providerId="LiveId" clId="{DD422840-BFE5-41C5-AB4A-D7A4227BD014}" dt="2022-09-04T18:27:56.281" v="4207" actId="478"/>
          <ac:spMkLst>
            <pc:docMk/>
            <pc:sldMk cId="810020077" sldId="403"/>
            <ac:spMk id="6" creationId="{16B18BD8-0F5D-ECFA-39AD-7CAD9174AEA9}"/>
          </ac:spMkLst>
        </pc:spChg>
        <pc:spChg chg="add mod">
          <ac:chgData name="Randy Wing" userId="b34d57ada2a80a3d" providerId="LiveId" clId="{DD422840-BFE5-41C5-AB4A-D7A4227BD014}" dt="2022-09-10T01:10:03.413" v="6189" actId="20577"/>
          <ac:spMkLst>
            <pc:docMk/>
            <pc:sldMk cId="810020077" sldId="403"/>
            <ac:spMk id="6" creationId="{84F5A35F-033E-CAC5-0600-A7B058AC6997}"/>
          </ac:spMkLst>
        </pc:spChg>
        <pc:spChg chg="add del mod">
          <ac:chgData name="Randy Wing" userId="b34d57ada2a80a3d" providerId="LiveId" clId="{DD422840-BFE5-41C5-AB4A-D7A4227BD014}" dt="2022-09-04T18:46:14.283" v="4293" actId="478"/>
          <ac:spMkLst>
            <pc:docMk/>
            <pc:sldMk cId="810020077" sldId="403"/>
            <ac:spMk id="9" creationId="{4A4C10B2-2539-07A9-1C77-2D32B914E6B5}"/>
          </ac:spMkLst>
        </pc:spChg>
        <pc:spChg chg="add del mod">
          <ac:chgData name="Randy Wing" userId="b34d57ada2a80a3d" providerId="LiveId" clId="{DD422840-BFE5-41C5-AB4A-D7A4227BD014}" dt="2022-09-04T18:46:16.931" v="4294" actId="478"/>
          <ac:spMkLst>
            <pc:docMk/>
            <pc:sldMk cId="810020077" sldId="403"/>
            <ac:spMk id="11" creationId="{9D2FDB6C-2C1D-AD65-0A31-31A38BB13552}"/>
          </ac:spMkLst>
        </pc:spChg>
        <pc:graphicFrameChg chg="add del mod">
          <ac:chgData name="Randy Wing" userId="b34d57ada2a80a3d" providerId="LiveId" clId="{DD422840-BFE5-41C5-AB4A-D7A4227BD014}" dt="2022-09-04T18:46:03.970" v="4291" actId="478"/>
          <ac:graphicFrameMkLst>
            <pc:docMk/>
            <pc:sldMk cId="810020077" sldId="403"/>
            <ac:graphicFrameMk id="7" creationId="{145BDCBC-DF94-253E-4480-AE944857C00B}"/>
          </ac:graphicFrameMkLst>
        </pc:graphicFrameChg>
        <pc:graphicFrameChg chg="add del mod">
          <ac:chgData name="Randy Wing" userId="b34d57ada2a80a3d" providerId="LiveId" clId="{DD422840-BFE5-41C5-AB4A-D7A4227BD014}" dt="2022-09-04T18:28:17.938" v="4218"/>
          <ac:graphicFrameMkLst>
            <pc:docMk/>
            <pc:sldMk cId="810020077" sldId="403"/>
            <ac:graphicFrameMk id="8" creationId="{DD67C0B6-F41A-D496-A2DD-FA2CC172D62E}"/>
          </ac:graphicFrameMkLst>
        </pc:graphicFrameChg>
        <pc:graphicFrameChg chg="add del mod">
          <ac:chgData name="Randy Wing" userId="b34d57ada2a80a3d" providerId="LiveId" clId="{DD422840-BFE5-41C5-AB4A-D7A4227BD014}" dt="2022-09-04T18:46:06.601" v="4292" actId="478"/>
          <ac:graphicFrameMkLst>
            <pc:docMk/>
            <pc:sldMk cId="810020077" sldId="403"/>
            <ac:graphicFrameMk id="10" creationId="{848E3DD4-637C-6AD3-6212-592263FB6A69}"/>
          </ac:graphicFrameMkLst>
        </pc:graphicFrameChg>
        <pc:picChg chg="add mod">
          <ac:chgData name="Randy Wing" userId="b34d57ada2a80a3d" providerId="LiveId" clId="{DD422840-BFE5-41C5-AB4A-D7A4227BD014}" dt="2022-09-09T20:56:59.122" v="4411" actId="1076"/>
          <ac:picMkLst>
            <pc:docMk/>
            <pc:sldMk cId="810020077" sldId="403"/>
            <ac:picMk id="1026" creationId="{034EB5FC-2000-6D3A-7C42-4D99981B5717}"/>
          </ac:picMkLst>
        </pc:picChg>
      </pc:sldChg>
      <pc:sldChg chg="modSp new mod ord">
        <pc:chgData name="Randy Wing" userId="b34d57ada2a80a3d" providerId="LiveId" clId="{DD422840-BFE5-41C5-AB4A-D7A4227BD014}" dt="2022-09-10T01:22:52.728" v="6373" actId="20577"/>
        <pc:sldMkLst>
          <pc:docMk/>
          <pc:sldMk cId="124837059" sldId="404"/>
        </pc:sldMkLst>
        <pc:spChg chg="mod">
          <ac:chgData name="Randy Wing" userId="b34d57ada2a80a3d" providerId="LiveId" clId="{DD422840-BFE5-41C5-AB4A-D7A4227BD014}" dt="2022-09-10T01:10:48.938" v="6204" actId="20577"/>
          <ac:spMkLst>
            <pc:docMk/>
            <pc:sldMk cId="124837059" sldId="404"/>
            <ac:spMk id="2" creationId="{0BF90DCD-182B-4EB4-0129-55246EE73CEA}"/>
          </ac:spMkLst>
        </pc:spChg>
        <pc:spChg chg="mod">
          <ac:chgData name="Randy Wing" userId="b34d57ada2a80a3d" providerId="LiveId" clId="{DD422840-BFE5-41C5-AB4A-D7A4227BD014}" dt="2022-09-10T01:22:52.728" v="6373" actId="20577"/>
          <ac:spMkLst>
            <pc:docMk/>
            <pc:sldMk cId="124837059" sldId="404"/>
            <ac:spMk id="3" creationId="{B6BFA438-D035-210D-89A5-1F715E427995}"/>
          </ac:spMkLst>
        </pc:spChg>
      </pc:sldChg>
      <pc:sldChg chg="modSp add mod">
        <pc:chgData name="Randy Wing" userId="b34d57ada2a80a3d" providerId="LiveId" clId="{DD422840-BFE5-41C5-AB4A-D7A4227BD014}" dt="2022-09-10T00:22:17.710" v="4587" actId="20577"/>
        <pc:sldMkLst>
          <pc:docMk/>
          <pc:sldMk cId="4155282180" sldId="405"/>
        </pc:sldMkLst>
        <pc:spChg chg="mod">
          <ac:chgData name="Randy Wing" userId="b34d57ada2a80a3d" providerId="LiveId" clId="{DD422840-BFE5-41C5-AB4A-D7A4227BD014}" dt="2022-09-10T00:22:17.710" v="4587" actId="20577"/>
          <ac:spMkLst>
            <pc:docMk/>
            <pc:sldMk cId="4155282180" sldId="405"/>
            <ac:spMk id="2" creationId="{00000000-0000-0000-0000-000000000000}"/>
          </ac:spMkLst>
        </pc:spChg>
      </pc:sldChg>
      <pc:sldChg chg="modSp add mod">
        <pc:chgData name="Randy Wing" userId="b34d57ada2a80a3d" providerId="LiveId" clId="{DD422840-BFE5-41C5-AB4A-D7A4227BD014}" dt="2022-09-10T00:28:13.148" v="5110" actId="20577"/>
        <pc:sldMkLst>
          <pc:docMk/>
          <pc:sldMk cId="4187408293" sldId="406"/>
        </pc:sldMkLst>
        <pc:spChg chg="mod">
          <ac:chgData name="Randy Wing" userId="b34d57ada2a80a3d" providerId="LiveId" clId="{DD422840-BFE5-41C5-AB4A-D7A4227BD014}" dt="2022-09-10T00:23:05.587" v="4659" actId="20577"/>
          <ac:spMkLst>
            <pc:docMk/>
            <pc:sldMk cId="4187408293" sldId="406"/>
            <ac:spMk id="2" creationId="{0BF90DCD-182B-4EB4-0129-55246EE73CEA}"/>
          </ac:spMkLst>
        </pc:spChg>
        <pc:spChg chg="mod">
          <ac:chgData name="Randy Wing" userId="b34d57ada2a80a3d" providerId="LiveId" clId="{DD422840-BFE5-41C5-AB4A-D7A4227BD014}" dt="2022-09-10T00:28:13.148" v="5110" actId="20577"/>
          <ac:spMkLst>
            <pc:docMk/>
            <pc:sldMk cId="4187408293" sldId="406"/>
            <ac:spMk id="3" creationId="{B6BFA438-D035-210D-89A5-1F715E427995}"/>
          </ac:spMkLst>
        </pc:spChg>
      </pc:sldChg>
      <pc:sldChg chg="add del">
        <pc:chgData name="Randy Wing" userId="b34d57ada2a80a3d" providerId="LiveId" clId="{DD422840-BFE5-41C5-AB4A-D7A4227BD014}" dt="2022-09-10T00:23:21.160" v="4663"/>
        <pc:sldMkLst>
          <pc:docMk/>
          <pc:sldMk cId="1606942530" sldId="407"/>
        </pc:sldMkLst>
      </pc:sldChg>
      <pc:sldChg chg="modSp add mod">
        <pc:chgData name="Randy Wing" userId="b34d57ada2a80a3d" providerId="LiveId" clId="{DD422840-BFE5-41C5-AB4A-D7A4227BD014}" dt="2022-09-10T00:34:57.116" v="5188" actId="20577"/>
        <pc:sldMkLst>
          <pc:docMk/>
          <pc:sldMk cId="3082013442" sldId="407"/>
        </pc:sldMkLst>
        <pc:spChg chg="mod">
          <ac:chgData name="Randy Wing" userId="b34d57ada2a80a3d" providerId="LiveId" clId="{DD422840-BFE5-41C5-AB4A-D7A4227BD014}" dt="2022-09-10T00:34:57.116" v="5188" actId="20577"/>
          <ac:spMkLst>
            <pc:docMk/>
            <pc:sldMk cId="3082013442" sldId="407"/>
            <ac:spMk id="3" creationId="{B6BFA438-D035-210D-89A5-1F715E427995}"/>
          </ac:spMkLst>
        </pc:spChg>
      </pc:sldChg>
      <pc:sldChg chg="add del">
        <pc:chgData name="Randy Wing" userId="b34d57ada2a80a3d" providerId="LiveId" clId="{DD422840-BFE5-41C5-AB4A-D7A4227BD014}" dt="2022-09-10T00:23:12.828" v="4661"/>
        <pc:sldMkLst>
          <pc:docMk/>
          <pc:sldMk cId="3786548891" sldId="407"/>
        </pc:sldMkLst>
      </pc:sldChg>
      <pc:sldChg chg="modSp add mod">
        <pc:chgData name="Randy Wing" userId="b34d57ada2a80a3d" providerId="LiveId" clId="{DD422840-BFE5-41C5-AB4A-D7A4227BD014}" dt="2022-09-10T00:36:36.396" v="5203" actId="20577"/>
        <pc:sldMkLst>
          <pc:docMk/>
          <pc:sldMk cId="4275962605" sldId="408"/>
        </pc:sldMkLst>
        <pc:spChg chg="mod">
          <ac:chgData name="Randy Wing" userId="b34d57ada2a80a3d" providerId="LiveId" clId="{DD422840-BFE5-41C5-AB4A-D7A4227BD014}" dt="2022-09-10T00:36:36.396" v="5203" actId="20577"/>
          <ac:spMkLst>
            <pc:docMk/>
            <pc:sldMk cId="4275962605" sldId="408"/>
            <ac:spMk id="2" creationId="{00000000-0000-0000-0000-000000000000}"/>
          </ac:spMkLst>
        </pc:spChg>
      </pc:sldChg>
      <pc:sldChg chg="modSp add mod">
        <pc:chgData name="Randy Wing" userId="b34d57ada2a80a3d" providerId="LiveId" clId="{DD422840-BFE5-41C5-AB4A-D7A4227BD014}" dt="2022-09-10T01:00:21.282" v="5811" actId="20577"/>
        <pc:sldMkLst>
          <pc:docMk/>
          <pc:sldMk cId="3886022396" sldId="409"/>
        </pc:sldMkLst>
        <pc:spChg chg="mod">
          <ac:chgData name="Randy Wing" userId="b34d57ada2a80a3d" providerId="LiveId" clId="{DD422840-BFE5-41C5-AB4A-D7A4227BD014}" dt="2022-09-10T01:00:21.282" v="5811" actId="20577"/>
          <ac:spMkLst>
            <pc:docMk/>
            <pc:sldMk cId="3886022396" sldId="409"/>
            <ac:spMk id="2" creationId="{0BF90DCD-182B-4EB4-0129-55246EE73CEA}"/>
          </ac:spMkLst>
        </pc:spChg>
        <pc:spChg chg="mod">
          <ac:chgData name="Randy Wing" userId="b34d57ada2a80a3d" providerId="LiveId" clId="{DD422840-BFE5-41C5-AB4A-D7A4227BD014}" dt="2022-09-10T00:57:46.578" v="5773" actId="20577"/>
          <ac:spMkLst>
            <pc:docMk/>
            <pc:sldMk cId="3886022396" sldId="409"/>
            <ac:spMk id="3" creationId="{B6BFA438-D035-210D-89A5-1F715E427995}"/>
          </ac:spMkLst>
        </pc:spChg>
      </pc:sldChg>
      <pc:sldChg chg="modSp add del mod">
        <pc:chgData name="Randy Wing" userId="b34d57ada2a80a3d" providerId="LiveId" clId="{DD422840-BFE5-41C5-AB4A-D7A4227BD014}" dt="2022-09-10T02:47:08.719" v="7691" actId="47"/>
        <pc:sldMkLst>
          <pc:docMk/>
          <pc:sldMk cId="2421028715" sldId="410"/>
        </pc:sldMkLst>
        <pc:spChg chg="mod">
          <ac:chgData name="Randy Wing" userId="b34d57ada2a80a3d" providerId="LiveId" clId="{DD422840-BFE5-41C5-AB4A-D7A4227BD014}" dt="2022-09-10T01:00:54.449" v="5825" actId="20577"/>
          <ac:spMkLst>
            <pc:docMk/>
            <pc:sldMk cId="2421028715" sldId="410"/>
            <ac:spMk id="2" creationId="{0BF90DCD-182B-4EB4-0129-55246EE73CEA}"/>
          </ac:spMkLst>
        </pc:spChg>
        <pc:spChg chg="mod">
          <ac:chgData name="Randy Wing" userId="b34d57ada2a80a3d" providerId="LiveId" clId="{DD422840-BFE5-41C5-AB4A-D7A4227BD014}" dt="2022-09-10T01:07:32.008" v="6163" actId="20577"/>
          <ac:spMkLst>
            <pc:docMk/>
            <pc:sldMk cId="2421028715" sldId="410"/>
            <ac:spMk id="3" creationId="{B6BFA438-D035-210D-89A5-1F715E427995}"/>
          </ac:spMkLst>
        </pc:spChg>
      </pc:sldChg>
      <pc:sldChg chg="new del">
        <pc:chgData name="Randy Wing" userId="b34d57ada2a80a3d" providerId="LiveId" clId="{DD422840-BFE5-41C5-AB4A-D7A4227BD014}" dt="2022-09-10T02:52:56.744" v="7808" actId="47"/>
        <pc:sldMkLst>
          <pc:docMk/>
          <pc:sldMk cId="528105427" sldId="411"/>
        </pc:sldMkLst>
      </pc:sldChg>
      <pc:sldChg chg="add del">
        <pc:chgData name="Randy Wing" userId="b34d57ada2a80a3d" providerId="LiveId" clId="{DD422840-BFE5-41C5-AB4A-D7A4227BD014}" dt="2022-09-10T01:00:05.607" v="5798"/>
        <pc:sldMkLst>
          <pc:docMk/>
          <pc:sldMk cId="4002877564" sldId="411"/>
        </pc:sldMkLst>
      </pc:sldChg>
      <pc:sldChg chg="modSp add del mod">
        <pc:chgData name="Randy Wing" userId="b34d57ada2a80a3d" providerId="LiveId" clId="{DD422840-BFE5-41C5-AB4A-D7A4227BD014}" dt="2022-09-10T02:47:06.253" v="7690" actId="47"/>
        <pc:sldMkLst>
          <pc:docMk/>
          <pc:sldMk cId="3473671848" sldId="412"/>
        </pc:sldMkLst>
        <pc:spChg chg="mod">
          <ac:chgData name="Randy Wing" userId="b34d57ada2a80a3d" providerId="LiveId" clId="{DD422840-BFE5-41C5-AB4A-D7A4227BD014}" dt="2022-09-10T02:24:59.918" v="7469" actId="1076"/>
          <ac:spMkLst>
            <pc:docMk/>
            <pc:sldMk cId="3473671848" sldId="412"/>
            <ac:spMk id="2" creationId="{00000000-0000-0000-0000-000000000000}"/>
          </ac:spMkLst>
        </pc:spChg>
      </pc:sldChg>
      <pc:sldChg chg="modSp add mod">
        <pc:chgData name="Randy Wing" userId="b34d57ada2a80a3d" providerId="LiveId" clId="{DD422840-BFE5-41C5-AB4A-D7A4227BD014}" dt="2022-09-10T03:00:59.212" v="7809" actId="6549"/>
        <pc:sldMkLst>
          <pc:docMk/>
          <pc:sldMk cId="2640664063" sldId="413"/>
        </pc:sldMkLst>
        <pc:spChg chg="mod">
          <ac:chgData name="Randy Wing" userId="b34d57ada2a80a3d" providerId="LiveId" clId="{DD422840-BFE5-41C5-AB4A-D7A4227BD014}" dt="2022-09-10T01:32:51.342" v="6626" actId="1037"/>
          <ac:spMkLst>
            <pc:docMk/>
            <pc:sldMk cId="2640664063" sldId="413"/>
            <ac:spMk id="2" creationId="{00000000-0000-0000-0000-000000000000}"/>
          </ac:spMkLst>
        </pc:spChg>
        <pc:spChg chg="mod">
          <ac:chgData name="Randy Wing" userId="b34d57ada2a80a3d" providerId="LiveId" clId="{DD422840-BFE5-41C5-AB4A-D7A4227BD014}" dt="2022-09-10T03:00:59.212" v="7809" actId="6549"/>
          <ac:spMkLst>
            <pc:docMk/>
            <pc:sldMk cId="2640664063" sldId="413"/>
            <ac:spMk id="3" creationId="{00000000-0000-0000-0000-000000000000}"/>
          </ac:spMkLst>
        </pc:spChg>
      </pc:sldChg>
      <pc:sldChg chg="addSp modSp new mod">
        <pc:chgData name="Randy Wing" userId="b34d57ada2a80a3d" providerId="LiveId" clId="{DD422840-BFE5-41C5-AB4A-D7A4227BD014}" dt="2022-09-10T01:31:34.517" v="6529" actId="27636"/>
        <pc:sldMkLst>
          <pc:docMk/>
          <pc:sldMk cId="2000865968" sldId="414"/>
        </pc:sldMkLst>
        <pc:spChg chg="mod">
          <ac:chgData name="Randy Wing" userId="b34d57ada2a80a3d" providerId="LiveId" clId="{DD422840-BFE5-41C5-AB4A-D7A4227BD014}" dt="2022-09-10T01:30:17.918" v="6468" actId="1076"/>
          <ac:spMkLst>
            <pc:docMk/>
            <pc:sldMk cId="2000865968" sldId="414"/>
            <ac:spMk id="2" creationId="{8C048FAE-8EE9-CC78-D2B5-7ADBDF67A933}"/>
          </ac:spMkLst>
        </pc:spChg>
        <pc:spChg chg="mod ord">
          <ac:chgData name="Randy Wing" userId="b34d57ada2a80a3d" providerId="LiveId" clId="{DD422840-BFE5-41C5-AB4A-D7A4227BD014}" dt="2022-09-10T01:31:34.517" v="6529" actId="27636"/>
          <ac:spMkLst>
            <pc:docMk/>
            <pc:sldMk cId="2000865968" sldId="414"/>
            <ac:spMk id="3" creationId="{F35B319D-9E11-8284-C97E-7BD733CFD3E3}"/>
          </ac:spMkLst>
        </pc:spChg>
        <pc:picChg chg="add mod">
          <ac:chgData name="Randy Wing" userId="b34d57ada2a80a3d" providerId="LiveId" clId="{DD422840-BFE5-41C5-AB4A-D7A4227BD014}" dt="2022-09-10T01:30:04.605" v="6466" actId="1076"/>
          <ac:picMkLst>
            <pc:docMk/>
            <pc:sldMk cId="2000865968" sldId="414"/>
            <ac:picMk id="2050" creationId="{57C25DC2-E4DE-60D6-DAF4-49C1C8A59F82}"/>
          </ac:picMkLst>
        </pc:picChg>
      </pc:sldChg>
      <pc:sldChg chg="addSp modSp new mod">
        <pc:chgData name="Randy Wing" userId="b34d57ada2a80a3d" providerId="LiveId" clId="{DD422840-BFE5-41C5-AB4A-D7A4227BD014}" dt="2022-09-10T01:36:18.551" v="6712" actId="20577"/>
        <pc:sldMkLst>
          <pc:docMk/>
          <pc:sldMk cId="110907794" sldId="415"/>
        </pc:sldMkLst>
        <pc:spChg chg="mod">
          <ac:chgData name="Randy Wing" userId="b34d57ada2a80a3d" providerId="LiveId" clId="{DD422840-BFE5-41C5-AB4A-D7A4227BD014}" dt="2022-09-10T01:36:18.551" v="6712" actId="20577"/>
          <ac:spMkLst>
            <pc:docMk/>
            <pc:sldMk cId="110907794" sldId="415"/>
            <ac:spMk id="2" creationId="{FEB3EF40-6668-A0BB-2312-0DE81951770A}"/>
          </ac:spMkLst>
        </pc:spChg>
        <pc:spChg chg="mod">
          <ac:chgData name="Randy Wing" userId="b34d57ada2a80a3d" providerId="LiveId" clId="{DD422840-BFE5-41C5-AB4A-D7A4227BD014}" dt="2022-09-10T01:35:58.846" v="6693"/>
          <ac:spMkLst>
            <pc:docMk/>
            <pc:sldMk cId="110907794" sldId="415"/>
            <ac:spMk id="3" creationId="{04B19A94-6EDA-409D-0EFC-C969175A4EA9}"/>
          </ac:spMkLst>
        </pc:spChg>
        <pc:picChg chg="add mod">
          <ac:chgData name="Randy Wing" userId="b34d57ada2a80a3d" providerId="LiveId" clId="{DD422840-BFE5-41C5-AB4A-D7A4227BD014}" dt="2022-09-10T01:33:49.113" v="6629" actId="1076"/>
          <ac:picMkLst>
            <pc:docMk/>
            <pc:sldMk cId="110907794" sldId="415"/>
            <ac:picMk id="3074" creationId="{D3E2FDDB-0571-351A-7919-1B577C499847}"/>
          </ac:picMkLst>
        </pc:picChg>
      </pc:sldChg>
      <pc:sldChg chg="add del">
        <pc:chgData name="Randy Wing" userId="b34d57ada2a80a3d" providerId="LiveId" clId="{DD422840-BFE5-41C5-AB4A-D7A4227BD014}" dt="2022-09-10T02:52:40.015" v="7807" actId="2696"/>
        <pc:sldMkLst>
          <pc:docMk/>
          <pc:sldMk cId="1580132044" sldId="416"/>
        </pc:sldMkLst>
      </pc:sldChg>
      <pc:sldChg chg="addSp delSp modSp new mod">
        <pc:chgData name="Randy Wing" userId="b34d57ada2a80a3d" providerId="LiveId" clId="{DD422840-BFE5-41C5-AB4A-D7A4227BD014}" dt="2022-09-10T01:39:45.941" v="6737" actId="1076"/>
        <pc:sldMkLst>
          <pc:docMk/>
          <pc:sldMk cId="479364931" sldId="417"/>
        </pc:sldMkLst>
        <pc:spChg chg="mod">
          <ac:chgData name="Randy Wing" userId="b34d57ada2a80a3d" providerId="LiveId" clId="{DD422840-BFE5-41C5-AB4A-D7A4227BD014}" dt="2022-09-10T01:39:45.941" v="6737" actId="1076"/>
          <ac:spMkLst>
            <pc:docMk/>
            <pc:sldMk cId="479364931" sldId="417"/>
            <ac:spMk id="2" creationId="{682872C4-1D6D-FBA7-E141-C2FE34BD829A}"/>
          </ac:spMkLst>
        </pc:spChg>
        <pc:spChg chg="del">
          <ac:chgData name="Randy Wing" userId="b34d57ada2a80a3d" providerId="LiveId" clId="{DD422840-BFE5-41C5-AB4A-D7A4227BD014}" dt="2022-09-10T01:39:20.528" v="6731"/>
          <ac:spMkLst>
            <pc:docMk/>
            <pc:sldMk cId="479364931" sldId="417"/>
            <ac:spMk id="3" creationId="{74AEEC38-C290-C9C2-9C61-2D12969C2F0B}"/>
          </ac:spMkLst>
        </pc:spChg>
        <pc:picChg chg="add mod">
          <ac:chgData name="Randy Wing" userId="b34d57ada2a80a3d" providerId="LiveId" clId="{DD422840-BFE5-41C5-AB4A-D7A4227BD014}" dt="2022-09-10T01:39:33.035" v="6733" actId="14100"/>
          <ac:picMkLst>
            <pc:docMk/>
            <pc:sldMk cId="479364931" sldId="417"/>
            <ac:picMk id="4098" creationId="{AF6A21AD-2979-C3B6-36BB-7F011C0CF8AB}"/>
          </ac:picMkLst>
        </pc:picChg>
      </pc:sldChg>
      <pc:sldChg chg="addSp delSp modSp new mod">
        <pc:chgData name="Randy Wing" userId="b34d57ada2a80a3d" providerId="LiveId" clId="{DD422840-BFE5-41C5-AB4A-D7A4227BD014}" dt="2022-09-10T01:41:59.665" v="6771" actId="20577"/>
        <pc:sldMkLst>
          <pc:docMk/>
          <pc:sldMk cId="791438996" sldId="418"/>
        </pc:sldMkLst>
        <pc:spChg chg="mod">
          <ac:chgData name="Randy Wing" userId="b34d57ada2a80a3d" providerId="LiveId" clId="{DD422840-BFE5-41C5-AB4A-D7A4227BD014}" dt="2022-09-10T01:41:59.665" v="6771" actId="20577"/>
          <ac:spMkLst>
            <pc:docMk/>
            <pc:sldMk cId="791438996" sldId="418"/>
            <ac:spMk id="2" creationId="{6192384D-D970-AADF-294C-2185EE67195C}"/>
          </ac:spMkLst>
        </pc:spChg>
        <pc:spChg chg="del">
          <ac:chgData name="Randy Wing" userId="b34d57ada2a80a3d" providerId="LiveId" clId="{DD422840-BFE5-41C5-AB4A-D7A4227BD014}" dt="2022-09-10T01:41:29.482" v="6741" actId="478"/>
          <ac:spMkLst>
            <pc:docMk/>
            <pc:sldMk cId="791438996" sldId="418"/>
            <ac:spMk id="3" creationId="{DE0AC763-A5CB-A6F0-C5FC-F52C16287324}"/>
          </ac:spMkLst>
        </pc:spChg>
        <pc:picChg chg="add mod">
          <ac:chgData name="Randy Wing" userId="b34d57ada2a80a3d" providerId="LiveId" clId="{DD422840-BFE5-41C5-AB4A-D7A4227BD014}" dt="2022-09-10T01:41:22.253" v="6740" actId="1076"/>
          <ac:picMkLst>
            <pc:docMk/>
            <pc:sldMk cId="791438996" sldId="418"/>
            <ac:picMk id="7" creationId="{7DB055D1-D5DC-7D7A-836D-423F9A366293}"/>
          </ac:picMkLst>
        </pc:picChg>
      </pc:sldChg>
      <pc:sldChg chg="modSp new mod">
        <pc:chgData name="Randy Wing" userId="b34d57ada2a80a3d" providerId="LiveId" clId="{DD422840-BFE5-41C5-AB4A-D7A4227BD014}" dt="2022-09-10T01:44:48.670" v="6909" actId="1076"/>
        <pc:sldMkLst>
          <pc:docMk/>
          <pc:sldMk cId="1833323348" sldId="419"/>
        </pc:sldMkLst>
        <pc:spChg chg="mod">
          <ac:chgData name="Randy Wing" userId="b34d57ada2a80a3d" providerId="LiveId" clId="{DD422840-BFE5-41C5-AB4A-D7A4227BD014}" dt="2022-09-10T01:44:48.670" v="6909" actId="1076"/>
          <ac:spMkLst>
            <pc:docMk/>
            <pc:sldMk cId="1833323348" sldId="419"/>
            <ac:spMk id="2" creationId="{506017C2-7C13-8CB2-7DBA-4C3E4E56F80A}"/>
          </ac:spMkLst>
        </pc:spChg>
        <pc:spChg chg="mod">
          <ac:chgData name="Randy Wing" userId="b34d57ada2a80a3d" providerId="LiveId" clId="{DD422840-BFE5-41C5-AB4A-D7A4227BD014}" dt="2022-09-10T01:44:13.982" v="6901" actId="5793"/>
          <ac:spMkLst>
            <pc:docMk/>
            <pc:sldMk cId="1833323348" sldId="419"/>
            <ac:spMk id="3" creationId="{11801336-861E-67FE-1C34-061763678D6E}"/>
          </ac:spMkLst>
        </pc:spChg>
      </pc:sldChg>
      <pc:sldChg chg="modSp new mod">
        <pc:chgData name="Randy Wing" userId="b34d57ada2a80a3d" providerId="LiveId" clId="{DD422840-BFE5-41C5-AB4A-D7A4227BD014}" dt="2022-09-10T02:05:15.938" v="7221" actId="20577"/>
        <pc:sldMkLst>
          <pc:docMk/>
          <pc:sldMk cId="2360571678" sldId="420"/>
        </pc:sldMkLst>
        <pc:spChg chg="mod">
          <ac:chgData name="Randy Wing" userId="b34d57ada2a80a3d" providerId="LiveId" clId="{DD422840-BFE5-41C5-AB4A-D7A4227BD014}" dt="2022-09-10T01:54:59.175" v="6937" actId="20577"/>
          <ac:spMkLst>
            <pc:docMk/>
            <pc:sldMk cId="2360571678" sldId="420"/>
            <ac:spMk id="2" creationId="{143FD04D-9A5D-DF2C-443D-63C841F132AF}"/>
          </ac:spMkLst>
        </pc:spChg>
        <pc:spChg chg="mod">
          <ac:chgData name="Randy Wing" userId="b34d57ada2a80a3d" providerId="LiveId" clId="{DD422840-BFE5-41C5-AB4A-D7A4227BD014}" dt="2022-09-10T02:05:15.938" v="7221" actId="20577"/>
          <ac:spMkLst>
            <pc:docMk/>
            <pc:sldMk cId="2360571678" sldId="420"/>
            <ac:spMk id="3" creationId="{F7F3896C-808E-0BB2-2930-B9AA003FEBA4}"/>
          </ac:spMkLst>
        </pc:spChg>
      </pc:sldChg>
      <pc:sldChg chg="addSp delSp modSp new mod">
        <pc:chgData name="Randy Wing" userId="b34d57ada2a80a3d" providerId="LiveId" clId="{DD422840-BFE5-41C5-AB4A-D7A4227BD014}" dt="2022-09-10T02:09:48.100" v="7253" actId="1076"/>
        <pc:sldMkLst>
          <pc:docMk/>
          <pc:sldMk cId="795120037" sldId="421"/>
        </pc:sldMkLst>
        <pc:spChg chg="mod">
          <ac:chgData name="Randy Wing" userId="b34d57ada2a80a3d" providerId="LiveId" clId="{DD422840-BFE5-41C5-AB4A-D7A4227BD014}" dt="2022-09-10T02:08:33.156" v="7246" actId="20577"/>
          <ac:spMkLst>
            <pc:docMk/>
            <pc:sldMk cId="795120037" sldId="421"/>
            <ac:spMk id="2" creationId="{66042D79-B478-2FF6-069C-1242C4DCAD0D}"/>
          </ac:spMkLst>
        </pc:spChg>
        <pc:spChg chg="del">
          <ac:chgData name="Randy Wing" userId="b34d57ada2a80a3d" providerId="LiveId" clId="{DD422840-BFE5-41C5-AB4A-D7A4227BD014}" dt="2022-09-10T02:08:23.381" v="7226" actId="478"/>
          <ac:spMkLst>
            <pc:docMk/>
            <pc:sldMk cId="795120037" sldId="421"/>
            <ac:spMk id="3" creationId="{C22D8D06-67E5-CA1F-CD95-9C437D3EC3E1}"/>
          </ac:spMkLst>
        </pc:spChg>
        <pc:picChg chg="add mod">
          <ac:chgData name="Randy Wing" userId="b34d57ada2a80a3d" providerId="LiveId" clId="{DD422840-BFE5-41C5-AB4A-D7A4227BD014}" dt="2022-09-10T02:08:17.594" v="7225" actId="14100"/>
          <ac:picMkLst>
            <pc:docMk/>
            <pc:sldMk cId="795120037" sldId="421"/>
            <ac:picMk id="6146" creationId="{6BDD28A3-CFE1-58AF-3AE5-2BBC9DA8E652}"/>
          </ac:picMkLst>
        </pc:picChg>
        <pc:picChg chg="add mod">
          <ac:chgData name="Randy Wing" userId="b34d57ada2a80a3d" providerId="LiveId" clId="{DD422840-BFE5-41C5-AB4A-D7A4227BD014}" dt="2022-09-10T02:08:53.683" v="7249" actId="1076"/>
          <ac:picMkLst>
            <pc:docMk/>
            <pc:sldMk cId="795120037" sldId="421"/>
            <ac:picMk id="6148" creationId="{D2A3D63A-AE85-4864-9911-EF1889E8EF0D}"/>
          </ac:picMkLst>
        </pc:picChg>
        <pc:picChg chg="add mod">
          <ac:chgData name="Randy Wing" userId="b34d57ada2a80a3d" providerId="LiveId" clId="{DD422840-BFE5-41C5-AB4A-D7A4227BD014}" dt="2022-09-10T02:09:48.100" v="7253" actId="1076"/>
          <ac:picMkLst>
            <pc:docMk/>
            <pc:sldMk cId="795120037" sldId="421"/>
            <ac:picMk id="6150" creationId="{E961A65B-D3DA-8DE8-1E44-920050F3ED05}"/>
          </ac:picMkLst>
        </pc:picChg>
      </pc:sldChg>
      <pc:sldChg chg="addSp delSp modSp add mod">
        <pc:chgData name="Randy Wing" userId="b34d57ada2a80a3d" providerId="LiveId" clId="{DD422840-BFE5-41C5-AB4A-D7A4227BD014}" dt="2022-09-10T02:11:20.734" v="7266" actId="167"/>
        <pc:sldMkLst>
          <pc:docMk/>
          <pc:sldMk cId="376436345" sldId="422"/>
        </pc:sldMkLst>
        <pc:spChg chg="mod">
          <ac:chgData name="Randy Wing" userId="b34d57ada2a80a3d" providerId="LiveId" clId="{DD422840-BFE5-41C5-AB4A-D7A4227BD014}" dt="2022-09-10T02:10:54.072" v="7262" actId="20577"/>
          <ac:spMkLst>
            <pc:docMk/>
            <pc:sldMk cId="376436345" sldId="422"/>
            <ac:spMk id="2" creationId="{66042D79-B478-2FF6-069C-1242C4DCAD0D}"/>
          </ac:spMkLst>
        </pc:spChg>
        <pc:picChg chg="del">
          <ac:chgData name="Randy Wing" userId="b34d57ada2a80a3d" providerId="LiveId" clId="{DD422840-BFE5-41C5-AB4A-D7A4227BD014}" dt="2022-09-10T02:10:45.556" v="7255" actId="478"/>
          <ac:picMkLst>
            <pc:docMk/>
            <pc:sldMk cId="376436345" sldId="422"/>
            <ac:picMk id="6146" creationId="{6BDD28A3-CFE1-58AF-3AE5-2BBC9DA8E652}"/>
          </ac:picMkLst>
        </pc:picChg>
        <pc:picChg chg="del">
          <ac:chgData name="Randy Wing" userId="b34d57ada2a80a3d" providerId="LiveId" clId="{DD422840-BFE5-41C5-AB4A-D7A4227BD014}" dt="2022-09-10T02:10:45.556" v="7255" actId="478"/>
          <ac:picMkLst>
            <pc:docMk/>
            <pc:sldMk cId="376436345" sldId="422"/>
            <ac:picMk id="6148" creationId="{D2A3D63A-AE85-4864-9911-EF1889E8EF0D}"/>
          </ac:picMkLst>
        </pc:picChg>
        <pc:picChg chg="del">
          <ac:chgData name="Randy Wing" userId="b34d57ada2a80a3d" providerId="LiveId" clId="{DD422840-BFE5-41C5-AB4A-D7A4227BD014}" dt="2022-09-10T02:10:45.556" v="7255" actId="478"/>
          <ac:picMkLst>
            <pc:docMk/>
            <pc:sldMk cId="376436345" sldId="422"/>
            <ac:picMk id="6150" creationId="{E961A65B-D3DA-8DE8-1E44-920050F3ED05}"/>
          </ac:picMkLst>
        </pc:picChg>
        <pc:picChg chg="add mod">
          <ac:chgData name="Randy Wing" userId="b34d57ada2a80a3d" providerId="LiveId" clId="{DD422840-BFE5-41C5-AB4A-D7A4227BD014}" dt="2022-09-10T02:11:20.734" v="7266" actId="167"/>
          <ac:picMkLst>
            <pc:docMk/>
            <pc:sldMk cId="376436345" sldId="422"/>
            <ac:picMk id="7170" creationId="{24A4154A-A246-EBF8-8898-1C2ACB497A45}"/>
          </ac:picMkLst>
        </pc:picChg>
      </pc:sldChg>
      <pc:sldChg chg="addSp delSp modSp add mod addAnim delAnim modAnim">
        <pc:chgData name="Randy Wing" userId="b34d57ada2a80a3d" providerId="LiveId" clId="{DD422840-BFE5-41C5-AB4A-D7A4227BD014}" dt="2022-09-10T02:22:18.334" v="7468" actId="478"/>
        <pc:sldMkLst>
          <pc:docMk/>
          <pc:sldMk cId="3262871590" sldId="423"/>
        </pc:sldMkLst>
        <pc:spChg chg="add del mod">
          <ac:chgData name="Randy Wing" userId="b34d57ada2a80a3d" providerId="LiveId" clId="{DD422840-BFE5-41C5-AB4A-D7A4227BD014}" dt="2022-09-10T02:15:38.605" v="7269"/>
          <ac:spMkLst>
            <pc:docMk/>
            <pc:sldMk cId="3262871590" sldId="423"/>
            <ac:spMk id="3" creationId="{60191FF3-013E-9946-CF83-95D4A9F09948}"/>
          </ac:spMkLst>
        </pc:spChg>
        <pc:spChg chg="mod">
          <ac:chgData name="Randy Wing" userId="b34d57ada2a80a3d" providerId="LiveId" clId="{DD422840-BFE5-41C5-AB4A-D7A4227BD014}" dt="2022-09-10T02:16:16.265" v="7285" actId="20577"/>
          <ac:spMkLst>
            <pc:docMk/>
            <pc:sldMk cId="3262871590" sldId="423"/>
            <ac:spMk id="6" creationId="{00000000-0000-0000-0000-000000000000}"/>
          </ac:spMkLst>
        </pc:spChg>
        <pc:spChg chg="mod">
          <ac:chgData name="Randy Wing" userId="b34d57ada2a80a3d" providerId="LiveId" clId="{DD422840-BFE5-41C5-AB4A-D7A4227BD014}" dt="2022-09-10T02:20:20.065" v="7415" actId="20577"/>
          <ac:spMkLst>
            <pc:docMk/>
            <pc:sldMk cId="3262871590" sldId="423"/>
            <ac:spMk id="8" creationId="{00000000-0000-0000-0000-000000000000}"/>
          </ac:spMkLst>
        </pc:spChg>
        <pc:spChg chg="del">
          <ac:chgData name="Randy Wing" userId="b34d57ada2a80a3d" providerId="LiveId" clId="{DD422840-BFE5-41C5-AB4A-D7A4227BD014}" dt="2022-09-10T02:17:02.785" v="7305" actId="478"/>
          <ac:spMkLst>
            <pc:docMk/>
            <pc:sldMk cId="3262871590" sldId="423"/>
            <ac:spMk id="11" creationId="{00000000-0000-0000-0000-000000000000}"/>
          </ac:spMkLst>
        </pc:spChg>
        <pc:spChg chg="mod">
          <ac:chgData name="Randy Wing" userId="b34d57ada2a80a3d" providerId="LiveId" clId="{DD422840-BFE5-41C5-AB4A-D7A4227BD014}" dt="2022-09-10T02:16:52.429" v="7302" actId="14100"/>
          <ac:spMkLst>
            <pc:docMk/>
            <pc:sldMk cId="3262871590" sldId="423"/>
            <ac:spMk id="13" creationId="{00000000-0000-0000-0000-000000000000}"/>
          </ac:spMkLst>
        </pc:spChg>
        <pc:spChg chg="del">
          <ac:chgData name="Randy Wing" userId="b34d57ada2a80a3d" providerId="LiveId" clId="{DD422840-BFE5-41C5-AB4A-D7A4227BD014}" dt="2022-09-10T02:17:11.143" v="7307" actId="478"/>
          <ac:spMkLst>
            <pc:docMk/>
            <pc:sldMk cId="3262871590" sldId="423"/>
            <ac:spMk id="16" creationId="{00000000-0000-0000-0000-000000000000}"/>
          </ac:spMkLst>
        </pc:spChg>
        <pc:spChg chg="mod">
          <ac:chgData name="Randy Wing" userId="b34d57ada2a80a3d" providerId="LiveId" clId="{DD422840-BFE5-41C5-AB4A-D7A4227BD014}" dt="2022-09-10T02:21:17.585" v="7447" actId="20577"/>
          <ac:spMkLst>
            <pc:docMk/>
            <pc:sldMk cId="3262871590" sldId="423"/>
            <ac:spMk id="19" creationId="{00000000-0000-0000-0000-000000000000}"/>
          </ac:spMkLst>
        </pc:spChg>
        <pc:spChg chg="del">
          <ac:chgData name="Randy Wing" userId="b34d57ada2a80a3d" providerId="LiveId" clId="{DD422840-BFE5-41C5-AB4A-D7A4227BD014}" dt="2022-09-10T02:22:17.054" v="7467" actId="478"/>
          <ac:spMkLst>
            <pc:docMk/>
            <pc:sldMk cId="3262871590" sldId="423"/>
            <ac:spMk id="25" creationId="{00000000-0000-0000-0000-000000000000}"/>
          </ac:spMkLst>
        </pc:spChg>
        <pc:spChg chg="mod">
          <ac:chgData name="Randy Wing" userId="b34d57ada2a80a3d" providerId="LiveId" clId="{DD422840-BFE5-41C5-AB4A-D7A4227BD014}" dt="2022-09-10T02:18:37.772" v="7327" actId="20577"/>
          <ac:spMkLst>
            <pc:docMk/>
            <pc:sldMk cId="3262871590" sldId="423"/>
            <ac:spMk id="28" creationId="{00000000-0000-0000-0000-000000000000}"/>
          </ac:spMkLst>
        </pc:spChg>
        <pc:spChg chg="mod">
          <ac:chgData name="Randy Wing" userId="b34d57ada2a80a3d" providerId="LiveId" clId="{DD422840-BFE5-41C5-AB4A-D7A4227BD014}" dt="2022-09-10T02:19:40.407" v="7386" actId="14100"/>
          <ac:spMkLst>
            <pc:docMk/>
            <pc:sldMk cId="3262871590" sldId="423"/>
            <ac:spMk id="31" creationId="{00000000-0000-0000-0000-000000000000}"/>
          </ac:spMkLst>
        </pc:spChg>
        <pc:spChg chg="del">
          <ac:chgData name="Randy Wing" userId="b34d57ada2a80a3d" providerId="LiveId" clId="{DD422840-BFE5-41C5-AB4A-D7A4227BD014}" dt="2022-09-10T02:18:04.769" v="7315" actId="478"/>
          <ac:spMkLst>
            <pc:docMk/>
            <pc:sldMk cId="3262871590" sldId="423"/>
            <ac:spMk id="42" creationId="{00000000-0000-0000-0000-000000000000}"/>
          </ac:spMkLst>
        </pc:spChg>
        <pc:spChg chg="add mod">
          <ac:chgData name="Randy Wing" userId="b34d57ada2a80a3d" providerId="LiveId" clId="{DD422840-BFE5-41C5-AB4A-D7A4227BD014}" dt="2022-09-10T02:21:08.037" v="7438" actId="1076"/>
          <ac:spMkLst>
            <pc:docMk/>
            <pc:sldMk cId="3262871590" sldId="423"/>
            <ac:spMk id="48" creationId="{E71BB58C-6240-8801-F6FF-618034DCB909}"/>
          </ac:spMkLst>
        </pc:spChg>
        <pc:spChg chg="add mod">
          <ac:chgData name="Randy Wing" userId="b34d57ada2a80a3d" providerId="LiveId" clId="{DD422840-BFE5-41C5-AB4A-D7A4227BD014}" dt="2022-09-10T02:22:09.223" v="7466" actId="20577"/>
          <ac:spMkLst>
            <pc:docMk/>
            <pc:sldMk cId="3262871590" sldId="423"/>
            <ac:spMk id="52" creationId="{68A0076D-A624-DF6A-5243-26B661537037}"/>
          </ac:spMkLst>
        </pc:spChg>
        <pc:picChg chg="del">
          <ac:chgData name="Randy Wing" userId="b34d57ada2a80a3d" providerId="LiveId" clId="{DD422840-BFE5-41C5-AB4A-D7A4227BD014}" dt="2022-09-10T02:15:36.937" v="7268" actId="478"/>
          <ac:picMkLst>
            <pc:docMk/>
            <pc:sldMk cId="3262871590" sldId="423"/>
            <ac:picMk id="4" creationId="{00000000-0000-0000-0000-000000000000}"/>
          </ac:picMkLst>
        </pc:picChg>
        <pc:picChg chg="add mod ord">
          <ac:chgData name="Randy Wing" userId="b34d57ada2a80a3d" providerId="LiveId" clId="{DD422840-BFE5-41C5-AB4A-D7A4227BD014}" dt="2022-09-10T02:16:22.826" v="7286" actId="167"/>
          <ac:picMkLst>
            <pc:docMk/>
            <pc:sldMk cId="3262871590" sldId="423"/>
            <ac:picMk id="14" creationId="{CC93ACD3-4E17-21F0-1482-22A2F8CFADEC}"/>
          </ac:picMkLst>
        </pc:picChg>
        <pc:cxnChg chg="mod">
          <ac:chgData name="Randy Wing" userId="b34d57ada2a80a3d" providerId="LiveId" clId="{DD422840-BFE5-41C5-AB4A-D7A4227BD014}" dt="2022-09-10T02:16:28.114" v="7287" actId="14100"/>
          <ac:cxnSpMkLst>
            <pc:docMk/>
            <pc:sldMk cId="3262871590" sldId="423"/>
            <ac:cxnSpMk id="5" creationId="{00000000-0000-0000-0000-000000000000}"/>
          </ac:cxnSpMkLst>
        </pc:cxnChg>
        <pc:cxnChg chg="del mod">
          <ac:chgData name="Randy Wing" userId="b34d57ada2a80a3d" providerId="LiveId" clId="{DD422840-BFE5-41C5-AB4A-D7A4227BD014}" dt="2022-09-10T02:20:03.834" v="7391" actId="478"/>
          <ac:cxnSpMkLst>
            <pc:docMk/>
            <pc:sldMk cId="3262871590" sldId="423"/>
            <ac:cxnSpMk id="7" creationId="{00000000-0000-0000-0000-000000000000}"/>
          </ac:cxnSpMkLst>
        </pc:cxnChg>
        <pc:cxnChg chg="del">
          <ac:chgData name="Randy Wing" userId="b34d57ada2a80a3d" providerId="LiveId" clId="{DD422840-BFE5-41C5-AB4A-D7A4227BD014}" dt="2022-09-10T02:16:59.571" v="7304" actId="478"/>
          <ac:cxnSpMkLst>
            <pc:docMk/>
            <pc:sldMk cId="3262871590" sldId="423"/>
            <ac:cxnSpMk id="10" creationId="{00000000-0000-0000-0000-000000000000}"/>
          </ac:cxnSpMkLst>
        </pc:cxnChg>
        <pc:cxnChg chg="mod">
          <ac:chgData name="Randy Wing" userId="b34d57ada2a80a3d" providerId="LiveId" clId="{DD422840-BFE5-41C5-AB4A-D7A4227BD014}" dt="2022-09-10T02:16:55.991" v="7303" actId="14100"/>
          <ac:cxnSpMkLst>
            <pc:docMk/>
            <pc:sldMk cId="3262871590" sldId="423"/>
            <ac:cxnSpMk id="12" creationId="{00000000-0000-0000-0000-000000000000}"/>
          </ac:cxnSpMkLst>
        </pc:cxnChg>
        <pc:cxnChg chg="del">
          <ac:chgData name="Randy Wing" userId="b34d57ada2a80a3d" providerId="LiveId" clId="{DD422840-BFE5-41C5-AB4A-D7A4227BD014}" dt="2022-09-10T02:17:12.056" v="7308" actId="478"/>
          <ac:cxnSpMkLst>
            <pc:docMk/>
            <pc:sldMk cId="3262871590" sldId="423"/>
            <ac:cxnSpMk id="15" creationId="{00000000-0000-0000-0000-000000000000}"/>
          </ac:cxnSpMkLst>
        </pc:cxnChg>
        <pc:cxnChg chg="mod">
          <ac:chgData name="Randy Wing" userId="b34d57ada2a80a3d" providerId="LiveId" clId="{DD422840-BFE5-41C5-AB4A-D7A4227BD014}" dt="2022-09-10T02:21:23.093" v="7448" actId="14100"/>
          <ac:cxnSpMkLst>
            <pc:docMk/>
            <pc:sldMk cId="3262871590" sldId="423"/>
            <ac:cxnSpMk id="18" creationId="{00000000-0000-0000-0000-000000000000}"/>
          </ac:cxnSpMkLst>
        </pc:cxnChg>
        <pc:cxnChg chg="del">
          <ac:chgData name="Randy Wing" userId="b34d57ada2a80a3d" providerId="LiveId" clId="{DD422840-BFE5-41C5-AB4A-D7A4227BD014}" dt="2022-09-10T02:17:08.439" v="7306" actId="478"/>
          <ac:cxnSpMkLst>
            <pc:docMk/>
            <pc:sldMk cId="3262871590" sldId="423"/>
            <ac:cxnSpMk id="22" creationId="{00000000-0000-0000-0000-000000000000}"/>
          </ac:cxnSpMkLst>
        </pc:cxnChg>
        <pc:cxnChg chg="del">
          <ac:chgData name="Randy Wing" userId="b34d57ada2a80a3d" providerId="LiveId" clId="{DD422840-BFE5-41C5-AB4A-D7A4227BD014}" dt="2022-09-10T02:22:18.334" v="7468" actId="478"/>
          <ac:cxnSpMkLst>
            <pc:docMk/>
            <pc:sldMk cId="3262871590" sldId="423"/>
            <ac:cxnSpMk id="24" creationId="{00000000-0000-0000-0000-000000000000}"/>
          </ac:cxnSpMkLst>
        </pc:cxnChg>
        <pc:cxnChg chg="mod">
          <ac:chgData name="Randy Wing" userId="b34d57ada2a80a3d" providerId="LiveId" clId="{DD422840-BFE5-41C5-AB4A-D7A4227BD014}" dt="2022-09-10T02:18:23.221" v="7318" actId="14100"/>
          <ac:cxnSpMkLst>
            <pc:docMk/>
            <pc:sldMk cId="3262871590" sldId="423"/>
            <ac:cxnSpMk id="27" creationId="{00000000-0000-0000-0000-000000000000}"/>
          </ac:cxnSpMkLst>
        </pc:cxnChg>
        <pc:cxnChg chg="mod">
          <ac:chgData name="Randy Wing" userId="b34d57ada2a80a3d" providerId="LiveId" clId="{DD422840-BFE5-41C5-AB4A-D7A4227BD014}" dt="2022-09-10T02:19:52.979" v="7389" actId="14100"/>
          <ac:cxnSpMkLst>
            <pc:docMk/>
            <pc:sldMk cId="3262871590" sldId="423"/>
            <ac:cxnSpMk id="30" creationId="{00000000-0000-0000-0000-000000000000}"/>
          </ac:cxnSpMkLst>
        </pc:cxnChg>
        <pc:cxnChg chg="mod">
          <ac:chgData name="Randy Wing" userId="b34d57ada2a80a3d" providerId="LiveId" clId="{DD422840-BFE5-41C5-AB4A-D7A4227BD014}" dt="2022-09-10T02:17:41.352" v="7310" actId="14100"/>
          <ac:cxnSpMkLst>
            <pc:docMk/>
            <pc:sldMk cId="3262871590" sldId="423"/>
            <ac:cxnSpMk id="33" creationId="{00000000-0000-0000-0000-000000000000}"/>
          </ac:cxnSpMkLst>
        </pc:cxnChg>
        <pc:cxnChg chg="add del mod">
          <ac:chgData name="Randy Wing" userId="b34d57ada2a80a3d" providerId="LiveId" clId="{DD422840-BFE5-41C5-AB4A-D7A4227BD014}" dt="2022-09-10T02:17:57.692" v="7314" actId="14100"/>
          <ac:cxnSpMkLst>
            <pc:docMk/>
            <pc:sldMk cId="3262871590" sldId="423"/>
            <ac:cxnSpMk id="36" creationId="{00000000-0000-0000-0000-000000000000}"/>
          </ac:cxnSpMkLst>
        </pc:cxnChg>
        <pc:cxnChg chg="mod">
          <ac:chgData name="Randy Wing" userId="b34d57ada2a80a3d" providerId="LiveId" clId="{DD422840-BFE5-41C5-AB4A-D7A4227BD014}" dt="2022-09-10T02:17:37.394" v="7309" actId="14100"/>
          <ac:cxnSpMkLst>
            <pc:docMk/>
            <pc:sldMk cId="3262871590" sldId="423"/>
            <ac:cxnSpMk id="38" creationId="{00000000-0000-0000-0000-000000000000}"/>
          </ac:cxnSpMkLst>
        </pc:cxnChg>
        <pc:cxnChg chg="del">
          <ac:chgData name="Randy Wing" userId="b34d57ada2a80a3d" providerId="LiveId" clId="{DD422840-BFE5-41C5-AB4A-D7A4227BD014}" dt="2022-09-10T02:18:05.918" v="7316" actId="478"/>
          <ac:cxnSpMkLst>
            <pc:docMk/>
            <pc:sldMk cId="3262871590" sldId="423"/>
            <ac:cxnSpMk id="41" creationId="{00000000-0000-0000-0000-000000000000}"/>
          </ac:cxnSpMkLst>
        </pc:cxnChg>
        <pc:cxnChg chg="add mod">
          <ac:chgData name="Randy Wing" userId="b34d57ada2a80a3d" providerId="LiveId" clId="{DD422840-BFE5-41C5-AB4A-D7A4227BD014}" dt="2022-09-10T02:21:05.051" v="7437" actId="1076"/>
          <ac:cxnSpMkLst>
            <pc:docMk/>
            <pc:sldMk cId="3262871590" sldId="423"/>
            <ac:cxnSpMk id="47" creationId="{A384625D-6870-F38F-424F-09B5ABBD36EE}"/>
          </ac:cxnSpMkLst>
        </pc:cxnChg>
        <pc:cxnChg chg="add mod">
          <ac:chgData name="Randy Wing" userId="b34d57ada2a80a3d" providerId="LiveId" clId="{DD422840-BFE5-41C5-AB4A-D7A4227BD014}" dt="2022-09-10T02:21:57.977" v="7452" actId="14100"/>
          <ac:cxnSpMkLst>
            <pc:docMk/>
            <pc:sldMk cId="3262871590" sldId="423"/>
            <ac:cxnSpMk id="51" creationId="{6FEDCC14-F6FB-D288-A47E-4A919FDB97B3}"/>
          </ac:cxnSpMkLst>
        </pc:cxnChg>
      </pc:sldChg>
      <pc:sldChg chg="addSp delSp modSp new mod">
        <pc:chgData name="Randy Wing" userId="b34d57ada2a80a3d" providerId="LiveId" clId="{DD422840-BFE5-41C5-AB4A-D7A4227BD014}" dt="2022-09-10T02:35:07.088" v="7565" actId="1076"/>
        <pc:sldMkLst>
          <pc:docMk/>
          <pc:sldMk cId="2731321094" sldId="424"/>
        </pc:sldMkLst>
        <pc:spChg chg="mod">
          <ac:chgData name="Randy Wing" userId="b34d57ada2a80a3d" providerId="LiveId" clId="{DD422840-BFE5-41C5-AB4A-D7A4227BD014}" dt="2022-09-10T02:26:34.585" v="7505" actId="20577"/>
          <ac:spMkLst>
            <pc:docMk/>
            <pc:sldMk cId="2731321094" sldId="424"/>
            <ac:spMk id="2" creationId="{049A736F-800F-8D00-3087-F838B0C3C8CA}"/>
          </ac:spMkLst>
        </pc:spChg>
        <pc:spChg chg="del">
          <ac:chgData name="Randy Wing" userId="b34d57ada2a80a3d" providerId="LiveId" clId="{DD422840-BFE5-41C5-AB4A-D7A4227BD014}" dt="2022-09-10T02:27:13.050" v="7506" actId="478"/>
          <ac:spMkLst>
            <pc:docMk/>
            <pc:sldMk cId="2731321094" sldId="424"/>
            <ac:spMk id="3" creationId="{F7A1E2AF-0FCD-9AA1-BCBD-7BF53E1B2BDD}"/>
          </ac:spMkLst>
        </pc:spChg>
        <pc:spChg chg="add mod">
          <ac:chgData name="Randy Wing" userId="b34d57ada2a80a3d" providerId="LiveId" clId="{DD422840-BFE5-41C5-AB4A-D7A4227BD014}" dt="2022-09-10T02:35:07.088" v="7565" actId="1076"/>
          <ac:spMkLst>
            <pc:docMk/>
            <pc:sldMk cId="2731321094" sldId="424"/>
            <ac:spMk id="9" creationId="{EAD24737-89BE-A43E-32B8-22A50537530B}"/>
          </ac:spMkLst>
        </pc:spChg>
        <pc:picChg chg="add mod">
          <ac:chgData name="Randy Wing" userId="b34d57ada2a80a3d" providerId="LiveId" clId="{DD422840-BFE5-41C5-AB4A-D7A4227BD014}" dt="2022-09-10T02:27:19.167" v="7508" actId="1076"/>
          <ac:picMkLst>
            <pc:docMk/>
            <pc:sldMk cId="2731321094" sldId="424"/>
            <ac:picMk id="7" creationId="{332F1213-34F6-2299-336F-C98835E48CB8}"/>
          </ac:picMkLst>
        </pc:picChg>
      </pc:sldChg>
      <pc:sldChg chg="addSp modSp new mod">
        <pc:chgData name="Randy Wing" userId="b34d57ada2a80a3d" providerId="LiveId" clId="{DD422840-BFE5-41C5-AB4A-D7A4227BD014}" dt="2022-09-10T02:29:54.360" v="7513" actId="1076"/>
        <pc:sldMkLst>
          <pc:docMk/>
          <pc:sldMk cId="1946607332" sldId="425"/>
        </pc:sldMkLst>
        <pc:picChg chg="add mod">
          <ac:chgData name="Randy Wing" userId="b34d57ada2a80a3d" providerId="LiveId" clId="{DD422840-BFE5-41C5-AB4A-D7A4227BD014}" dt="2022-09-10T02:29:54.360" v="7513" actId="1076"/>
          <ac:picMkLst>
            <pc:docMk/>
            <pc:sldMk cId="1946607332" sldId="425"/>
            <ac:picMk id="7" creationId="{F54FACC3-3CF5-27B0-C4FA-D3BC23ECA9EF}"/>
          </ac:picMkLst>
        </pc:picChg>
      </pc:sldChg>
      <pc:sldChg chg="addSp modSp new mod">
        <pc:chgData name="Randy Wing" userId="b34d57ada2a80a3d" providerId="LiveId" clId="{DD422840-BFE5-41C5-AB4A-D7A4227BD014}" dt="2022-09-10T02:30:52.437" v="7534" actId="1038"/>
        <pc:sldMkLst>
          <pc:docMk/>
          <pc:sldMk cId="4094447968" sldId="426"/>
        </pc:sldMkLst>
        <pc:picChg chg="add mod">
          <ac:chgData name="Randy Wing" userId="b34d57ada2a80a3d" providerId="LiveId" clId="{DD422840-BFE5-41C5-AB4A-D7A4227BD014}" dt="2022-09-10T02:30:52.437" v="7534" actId="1038"/>
          <ac:picMkLst>
            <pc:docMk/>
            <pc:sldMk cId="4094447968" sldId="426"/>
            <ac:picMk id="7" creationId="{EC46E317-F73B-81E1-DE55-3FEBEB481F91}"/>
          </ac:picMkLst>
        </pc:picChg>
      </pc:sldChg>
      <pc:sldChg chg="addSp modSp new mod">
        <pc:chgData name="Randy Wing" userId="b34d57ada2a80a3d" providerId="LiveId" clId="{DD422840-BFE5-41C5-AB4A-D7A4227BD014}" dt="2022-09-10T02:32:30.366" v="7541" actId="1036"/>
        <pc:sldMkLst>
          <pc:docMk/>
          <pc:sldMk cId="1061221079" sldId="427"/>
        </pc:sldMkLst>
        <pc:picChg chg="add mod">
          <ac:chgData name="Randy Wing" userId="b34d57ada2a80a3d" providerId="LiveId" clId="{DD422840-BFE5-41C5-AB4A-D7A4227BD014}" dt="2022-09-10T02:32:30.366" v="7541" actId="1036"/>
          <ac:picMkLst>
            <pc:docMk/>
            <pc:sldMk cId="1061221079" sldId="427"/>
            <ac:picMk id="7" creationId="{42861739-3285-8296-DFA2-5327D1FF28D6}"/>
          </ac:picMkLst>
        </pc:picChg>
      </pc:sldChg>
      <pc:sldChg chg="addSp modSp new mod">
        <pc:chgData name="Randy Wing" userId="b34d57ada2a80a3d" providerId="LiveId" clId="{DD422840-BFE5-41C5-AB4A-D7A4227BD014}" dt="2022-09-10T02:33:24.830" v="7551" actId="1036"/>
        <pc:sldMkLst>
          <pc:docMk/>
          <pc:sldMk cId="547793772" sldId="428"/>
        </pc:sldMkLst>
        <pc:picChg chg="add mod">
          <ac:chgData name="Randy Wing" userId="b34d57ada2a80a3d" providerId="LiveId" clId="{DD422840-BFE5-41C5-AB4A-D7A4227BD014}" dt="2022-09-10T02:33:24.830" v="7551" actId="1036"/>
          <ac:picMkLst>
            <pc:docMk/>
            <pc:sldMk cId="547793772" sldId="428"/>
            <ac:picMk id="7" creationId="{F8FA7DCB-9D4E-1D26-5405-B389EF872DFD}"/>
          </ac:picMkLst>
        </pc:picChg>
      </pc:sldChg>
      <pc:sldChg chg="addSp modSp new mod">
        <pc:chgData name="Randy Wing" userId="b34d57ada2a80a3d" providerId="LiveId" clId="{DD422840-BFE5-41C5-AB4A-D7A4227BD014}" dt="2022-09-10T02:34:34.864" v="7562" actId="14100"/>
        <pc:sldMkLst>
          <pc:docMk/>
          <pc:sldMk cId="973670363" sldId="429"/>
        </pc:sldMkLst>
        <pc:picChg chg="add mod">
          <ac:chgData name="Randy Wing" userId="b34d57ada2a80a3d" providerId="LiveId" clId="{DD422840-BFE5-41C5-AB4A-D7A4227BD014}" dt="2022-09-10T02:34:34.864" v="7562" actId="14100"/>
          <ac:picMkLst>
            <pc:docMk/>
            <pc:sldMk cId="973670363" sldId="429"/>
            <ac:picMk id="7" creationId="{94C44B45-42D8-0191-0D71-C58126AB4D93}"/>
          </ac:picMkLst>
        </pc:picChg>
      </pc:sldChg>
      <pc:sldChg chg="addSp delSp modSp new mod">
        <pc:chgData name="Randy Wing" userId="b34d57ada2a80a3d" providerId="LiveId" clId="{DD422840-BFE5-41C5-AB4A-D7A4227BD014}" dt="2022-09-10T02:35:52.318" v="7569" actId="14100"/>
        <pc:sldMkLst>
          <pc:docMk/>
          <pc:sldMk cId="2735003117" sldId="430"/>
        </pc:sldMkLst>
        <pc:spChg chg="del">
          <ac:chgData name="Randy Wing" userId="b34d57ada2a80a3d" providerId="LiveId" clId="{DD422840-BFE5-41C5-AB4A-D7A4227BD014}" dt="2022-09-10T02:35:27.837" v="7567" actId="478"/>
          <ac:spMkLst>
            <pc:docMk/>
            <pc:sldMk cId="2735003117" sldId="430"/>
            <ac:spMk id="2" creationId="{FBBF43C9-CE94-A90D-6CDD-A9CFEA7C4141}"/>
          </ac:spMkLst>
        </pc:spChg>
        <pc:spChg chg="del">
          <ac:chgData name="Randy Wing" userId="b34d57ada2a80a3d" providerId="LiveId" clId="{DD422840-BFE5-41C5-AB4A-D7A4227BD014}" dt="2022-09-10T02:35:26.069" v="7566" actId="478"/>
          <ac:spMkLst>
            <pc:docMk/>
            <pc:sldMk cId="2735003117" sldId="430"/>
            <ac:spMk id="3" creationId="{CF5C17DD-9A92-BBEC-A5B3-FC268DF8BE98}"/>
          </ac:spMkLst>
        </pc:spChg>
        <pc:picChg chg="add mod">
          <ac:chgData name="Randy Wing" userId="b34d57ada2a80a3d" providerId="LiveId" clId="{DD422840-BFE5-41C5-AB4A-D7A4227BD014}" dt="2022-09-10T02:35:52.318" v="7569" actId="14100"/>
          <ac:picMkLst>
            <pc:docMk/>
            <pc:sldMk cId="2735003117" sldId="430"/>
            <ac:picMk id="7" creationId="{3AF799CA-8080-5C07-B2BA-8C3CD8F7984C}"/>
          </ac:picMkLst>
        </pc:picChg>
      </pc:sldChg>
      <pc:sldChg chg="addSp delSp new mod">
        <pc:chgData name="Randy Wing" userId="b34d57ada2a80a3d" providerId="LiveId" clId="{DD422840-BFE5-41C5-AB4A-D7A4227BD014}" dt="2022-09-10T02:36:26.060" v="7573" actId="22"/>
        <pc:sldMkLst>
          <pc:docMk/>
          <pc:sldMk cId="3924701911" sldId="431"/>
        </pc:sldMkLst>
        <pc:spChg chg="del">
          <ac:chgData name="Randy Wing" userId="b34d57ada2a80a3d" providerId="LiveId" clId="{DD422840-BFE5-41C5-AB4A-D7A4227BD014}" dt="2022-09-10T02:36:25.425" v="7572" actId="478"/>
          <ac:spMkLst>
            <pc:docMk/>
            <pc:sldMk cId="3924701911" sldId="431"/>
            <ac:spMk id="2" creationId="{77A153A3-DBE9-9B80-B909-297C87E93EF7}"/>
          </ac:spMkLst>
        </pc:spChg>
        <pc:spChg chg="del">
          <ac:chgData name="Randy Wing" userId="b34d57ada2a80a3d" providerId="LiveId" clId="{DD422840-BFE5-41C5-AB4A-D7A4227BD014}" dt="2022-09-10T02:36:21.440" v="7571" actId="478"/>
          <ac:spMkLst>
            <pc:docMk/>
            <pc:sldMk cId="3924701911" sldId="431"/>
            <ac:spMk id="3" creationId="{EDF097E3-E9EF-0481-8178-B239290BA3F2}"/>
          </ac:spMkLst>
        </pc:spChg>
        <pc:picChg chg="add">
          <ac:chgData name="Randy Wing" userId="b34d57ada2a80a3d" providerId="LiveId" clId="{DD422840-BFE5-41C5-AB4A-D7A4227BD014}" dt="2022-09-10T02:36:26.060" v="7573" actId="22"/>
          <ac:picMkLst>
            <pc:docMk/>
            <pc:sldMk cId="3924701911" sldId="431"/>
            <ac:picMk id="7" creationId="{2A8F929B-7A9E-89E6-E00E-FD061B9FDC7D}"/>
          </ac:picMkLst>
        </pc:picChg>
      </pc:sldChg>
      <pc:sldChg chg="addSp modSp new mod">
        <pc:chgData name="Randy Wing" userId="b34d57ada2a80a3d" providerId="LiveId" clId="{DD422840-BFE5-41C5-AB4A-D7A4227BD014}" dt="2022-09-10T02:37:29.371" v="7587" actId="1036"/>
        <pc:sldMkLst>
          <pc:docMk/>
          <pc:sldMk cId="3186042040" sldId="432"/>
        </pc:sldMkLst>
        <pc:picChg chg="add mod">
          <ac:chgData name="Randy Wing" userId="b34d57ada2a80a3d" providerId="LiveId" clId="{DD422840-BFE5-41C5-AB4A-D7A4227BD014}" dt="2022-09-10T02:37:29.371" v="7587" actId="1036"/>
          <ac:picMkLst>
            <pc:docMk/>
            <pc:sldMk cId="3186042040" sldId="432"/>
            <ac:picMk id="7" creationId="{FCAB20A7-6699-3008-DA73-CDF2CCDAD623}"/>
          </ac:picMkLst>
        </pc:picChg>
      </pc:sldChg>
      <pc:sldChg chg="addSp modSp new mod">
        <pc:chgData name="Randy Wing" userId="b34d57ada2a80a3d" providerId="LiveId" clId="{DD422840-BFE5-41C5-AB4A-D7A4227BD014}" dt="2022-09-10T02:38:22.964" v="7591" actId="14100"/>
        <pc:sldMkLst>
          <pc:docMk/>
          <pc:sldMk cId="692253933" sldId="433"/>
        </pc:sldMkLst>
        <pc:picChg chg="add mod">
          <ac:chgData name="Randy Wing" userId="b34d57ada2a80a3d" providerId="LiveId" clId="{DD422840-BFE5-41C5-AB4A-D7A4227BD014}" dt="2022-09-10T02:38:22.964" v="7591" actId="14100"/>
          <ac:picMkLst>
            <pc:docMk/>
            <pc:sldMk cId="692253933" sldId="433"/>
            <ac:picMk id="7" creationId="{88B3D6FB-4338-1768-5126-1166D90EDF49}"/>
          </ac:picMkLst>
        </pc:picChg>
      </pc:sldChg>
      <pc:sldChg chg="addSp delSp modSp new mod">
        <pc:chgData name="Randy Wing" userId="b34d57ada2a80a3d" providerId="LiveId" clId="{DD422840-BFE5-41C5-AB4A-D7A4227BD014}" dt="2022-09-10T02:40:13.298" v="7596" actId="14100"/>
        <pc:sldMkLst>
          <pc:docMk/>
          <pc:sldMk cId="4116349187" sldId="434"/>
        </pc:sldMkLst>
        <pc:spChg chg="del">
          <ac:chgData name="Randy Wing" userId="b34d57ada2a80a3d" providerId="LiveId" clId="{DD422840-BFE5-41C5-AB4A-D7A4227BD014}" dt="2022-09-10T02:40:07.640" v="7594" actId="478"/>
          <ac:spMkLst>
            <pc:docMk/>
            <pc:sldMk cId="4116349187" sldId="434"/>
            <ac:spMk id="2" creationId="{057A23A6-FFBA-872B-80CB-6082BD7F1B56}"/>
          </ac:spMkLst>
        </pc:spChg>
        <pc:spChg chg="del">
          <ac:chgData name="Randy Wing" userId="b34d57ada2a80a3d" providerId="LiveId" clId="{DD422840-BFE5-41C5-AB4A-D7A4227BD014}" dt="2022-09-10T02:40:05.989" v="7593" actId="478"/>
          <ac:spMkLst>
            <pc:docMk/>
            <pc:sldMk cId="4116349187" sldId="434"/>
            <ac:spMk id="3" creationId="{06B01116-D314-64F4-6354-DC541FA33420}"/>
          </ac:spMkLst>
        </pc:spChg>
        <pc:picChg chg="add mod">
          <ac:chgData name="Randy Wing" userId="b34d57ada2a80a3d" providerId="LiveId" clId="{DD422840-BFE5-41C5-AB4A-D7A4227BD014}" dt="2022-09-10T02:40:13.298" v="7596" actId="14100"/>
          <ac:picMkLst>
            <pc:docMk/>
            <pc:sldMk cId="4116349187" sldId="434"/>
            <ac:picMk id="7" creationId="{809564C2-26F2-A5E7-F948-DCAA9D58BF43}"/>
          </ac:picMkLst>
        </pc:picChg>
      </pc:sldChg>
      <pc:sldChg chg="addSp modSp new mod">
        <pc:chgData name="Randy Wing" userId="b34d57ada2a80a3d" providerId="LiveId" clId="{DD422840-BFE5-41C5-AB4A-D7A4227BD014}" dt="2022-09-10T02:41:08.076" v="7601" actId="14100"/>
        <pc:sldMkLst>
          <pc:docMk/>
          <pc:sldMk cId="3720553214" sldId="435"/>
        </pc:sldMkLst>
        <pc:picChg chg="add mod">
          <ac:chgData name="Randy Wing" userId="b34d57ada2a80a3d" providerId="LiveId" clId="{DD422840-BFE5-41C5-AB4A-D7A4227BD014}" dt="2022-09-10T02:41:08.076" v="7601" actId="14100"/>
          <ac:picMkLst>
            <pc:docMk/>
            <pc:sldMk cId="3720553214" sldId="435"/>
            <ac:picMk id="7" creationId="{3A21C7C1-48F6-98CF-9452-2950CB5B3EBD}"/>
          </ac:picMkLst>
        </pc:picChg>
      </pc:sldChg>
      <pc:sldChg chg="modSp add mod ord">
        <pc:chgData name="Randy Wing" userId="b34d57ada2a80a3d" providerId="LiveId" clId="{DD422840-BFE5-41C5-AB4A-D7A4227BD014}" dt="2022-09-10T02:52:20.635" v="7806" actId="14100"/>
        <pc:sldMkLst>
          <pc:docMk/>
          <pc:sldMk cId="3929178819" sldId="436"/>
        </pc:sldMkLst>
        <pc:picChg chg="mod">
          <ac:chgData name="Randy Wing" userId="b34d57ada2a80a3d" providerId="LiveId" clId="{DD422840-BFE5-41C5-AB4A-D7A4227BD014}" dt="2022-09-10T02:52:20.635" v="7806" actId="14100"/>
          <ac:picMkLst>
            <pc:docMk/>
            <pc:sldMk cId="3929178819" sldId="436"/>
            <ac:picMk id="7" creationId="{FD382908-C1CB-AD9E-19F2-D346956F5048}"/>
          </ac:picMkLst>
        </pc:picChg>
      </pc:sldChg>
      <pc:sldChg chg="addSp modSp new add del mod">
        <pc:chgData name="Randy Wing" userId="b34d57ada2a80a3d" providerId="LiveId" clId="{DD422840-BFE5-41C5-AB4A-D7A4227BD014}" dt="2022-09-10T02:51:36.741" v="7800" actId="2696"/>
        <pc:sldMkLst>
          <pc:docMk/>
          <pc:sldMk cId="4178099939" sldId="436"/>
        </pc:sldMkLst>
        <pc:spChg chg="mod">
          <ac:chgData name="Randy Wing" userId="b34d57ada2a80a3d" providerId="LiveId" clId="{DD422840-BFE5-41C5-AB4A-D7A4227BD014}" dt="2022-09-10T02:51:12.739" v="7799" actId="20577"/>
          <ac:spMkLst>
            <pc:docMk/>
            <pc:sldMk cId="4178099939" sldId="436"/>
            <ac:spMk id="2" creationId="{9D343A39-BC7E-80D6-D711-A08A2B88A7E2}"/>
          </ac:spMkLst>
        </pc:spChg>
        <pc:spChg chg="mod">
          <ac:chgData name="Randy Wing" userId="b34d57ada2a80a3d" providerId="LiveId" clId="{DD422840-BFE5-41C5-AB4A-D7A4227BD014}" dt="2022-09-10T02:49:45.373" v="7759" actId="20577"/>
          <ac:spMkLst>
            <pc:docMk/>
            <pc:sldMk cId="4178099939" sldId="436"/>
            <ac:spMk id="3" creationId="{B101A771-FCD1-8D70-8026-EEE0DE8208E7}"/>
          </ac:spMkLst>
        </pc:spChg>
        <pc:picChg chg="add mod">
          <ac:chgData name="Randy Wing" userId="b34d57ada2a80a3d" providerId="LiveId" clId="{DD422840-BFE5-41C5-AB4A-D7A4227BD014}" dt="2022-09-10T02:50:26.833" v="7763" actId="1076"/>
          <ac:picMkLst>
            <pc:docMk/>
            <pc:sldMk cId="4178099939" sldId="436"/>
            <ac:picMk id="7" creationId="{FD382908-C1CB-AD9E-19F2-D346956F5048}"/>
          </ac:picMkLst>
        </pc:picChg>
        <pc:picChg chg="add mod">
          <ac:chgData name="Randy Wing" userId="b34d57ada2a80a3d" providerId="LiveId" clId="{DD422840-BFE5-41C5-AB4A-D7A4227BD014}" dt="2022-09-10T02:50:37.188" v="7765" actId="14100"/>
          <ac:picMkLst>
            <pc:docMk/>
            <pc:sldMk cId="4178099939" sldId="436"/>
            <ac:picMk id="9" creationId="{234717D8-E7B0-E5B2-ED8C-208F63B77829}"/>
          </ac:picMkLst>
        </pc:picChg>
      </pc:sldChg>
      <pc:sldChg chg="addSp modSp new mod">
        <pc:chgData name="Randy Wing" userId="b34d57ada2a80a3d" providerId="LiveId" clId="{DD422840-BFE5-41C5-AB4A-D7A4227BD014}" dt="2022-09-10T02:46:31.056" v="7686" actId="14100"/>
        <pc:sldMkLst>
          <pc:docMk/>
          <pc:sldMk cId="1290794291" sldId="437"/>
        </pc:sldMkLst>
        <pc:spChg chg="mod">
          <ac:chgData name="Randy Wing" userId="b34d57ada2a80a3d" providerId="LiveId" clId="{DD422840-BFE5-41C5-AB4A-D7A4227BD014}" dt="2022-09-10T02:41:45.099" v="7614" actId="20577"/>
          <ac:spMkLst>
            <pc:docMk/>
            <pc:sldMk cId="1290794291" sldId="437"/>
            <ac:spMk id="2" creationId="{3BA7C85F-CB4A-35D9-C391-4A4D6C55A634}"/>
          </ac:spMkLst>
        </pc:spChg>
        <pc:spChg chg="mod">
          <ac:chgData name="Randy Wing" userId="b34d57ada2a80a3d" providerId="LiveId" clId="{DD422840-BFE5-41C5-AB4A-D7A4227BD014}" dt="2022-09-10T02:46:31.056" v="7686" actId="14100"/>
          <ac:spMkLst>
            <pc:docMk/>
            <pc:sldMk cId="1290794291" sldId="437"/>
            <ac:spMk id="3" creationId="{842331C3-5283-A6CB-784B-E6ECA93A266D}"/>
          </ac:spMkLst>
        </pc:spChg>
        <pc:picChg chg="add mod">
          <ac:chgData name="Randy Wing" userId="b34d57ada2a80a3d" providerId="LiveId" clId="{DD422840-BFE5-41C5-AB4A-D7A4227BD014}" dt="2022-09-10T02:43:42.078" v="7616" actId="1076"/>
          <ac:picMkLst>
            <pc:docMk/>
            <pc:sldMk cId="1290794291" sldId="437"/>
            <ac:picMk id="7" creationId="{9D29978F-8F0D-5CC5-6204-DDD08B6A7E8C}"/>
          </ac:picMkLst>
        </pc:picChg>
        <pc:picChg chg="add mod">
          <ac:chgData name="Randy Wing" userId="b34d57ada2a80a3d" providerId="LiveId" clId="{DD422840-BFE5-41C5-AB4A-D7A4227BD014}" dt="2022-09-10T02:46:23.937" v="7685" actId="1038"/>
          <ac:picMkLst>
            <pc:docMk/>
            <pc:sldMk cId="1290794291" sldId="437"/>
            <ac:picMk id="9" creationId="{21A85369-62B4-E5CE-01A1-D3CEA1E6C31C}"/>
          </ac:picMkLst>
        </pc:picChg>
        <pc:picChg chg="add mod">
          <ac:chgData name="Randy Wing" userId="b34d57ada2a80a3d" providerId="LiveId" clId="{DD422840-BFE5-41C5-AB4A-D7A4227BD014}" dt="2022-09-10T02:46:14.334" v="7682" actId="1076"/>
          <ac:picMkLst>
            <pc:docMk/>
            <pc:sldMk cId="1290794291" sldId="437"/>
            <ac:picMk id="11" creationId="{92540DAF-9E2C-B2B2-AD35-7F8001A879FD}"/>
          </ac:picMkLst>
        </pc:picChg>
      </pc:sldChg>
      <pc:sldChg chg="modSp add mod">
        <pc:chgData name="Randy Wing" userId="b34d57ada2a80a3d" providerId="LiveId" clId="{DD422840-BFE5-41C5-AB4A-D7A4227BD014}" dt="2022-09-10T03:07:46.487" v="8347" actId="1035"/>
        <pc:sldMkLst>
          <pc:docMk/>
          <pc:sldMk cId="1756790798" sldId="438"/>
        </pc:sldMkLst>
        <pc:spChg chg="mod">
          <ac:chgData name="Randy Wing" userId="b34d57ada2a80a3d" providerId="LiveId" clId="{DD422840-BFE5-41C5-AB4A-D7A4227BD014}" dt="2022-09-10T03:07:46.487" v="8347" actId="1035"/>
          <ac:spMkLst>
            <pc:docMk/>
            <pc:sldMk cId="1756790798" sldId="438"/>
            <ac:spMk id="2" creationId="{00000000-0000-0000-0000-000000000000}"/>
          </ac:spMkLst>
        </pc:spChg>
        <pc:spChg chg="mod">
          <ac:chgData name="Randy Wing" userId="b34d57ada2a80a3d" providerId="LiveId" clId="{DD422840-BFE5-41C5-AB4A-D7A4227BD014}" dt="2022-09-10T03:07:46.487" v="8347" actId="1035"/>
          <ac:spMkLst>
            <pc:docMk/>
            <pc:sldMk cId="1756790798" sldId="438"/>
            <ac:spMk id="3" creationId="{00000000-0000-0000-0000-000000000000}"/>
          </ac:spMkLst>
        </pc:spChg>
      </pc:sldChg>
      <pc:sldChg chg="new del">
        <pc:chgData name="Randy Wing" userId="b34d57ada2a80a3d" providerId="LiveId" clId="{DD422840-BFE5-41C5-AB4A-D7A4227BD014}" dt="2022-09-10T02:51:54.120" v="7803" actId="47"/>
        <pc:sldMkLst>
          <pc:docMk/>
          <pc:sldMk cId="3087401249" sldId="438"/>
        </pc:sldMkLst>
      </pc:sldChg>
      <pc:sldChg chg="addSp modSp new mod modAnim">
        <pc:chgData name="Randy Wing" userId="b34d57ada2a80a3d" providerId="LiveId" clId="{DD422840-BFE5-41C5-AB4A-D7A4227BD014}" dt="2022-09-10T03:29:22.701" v="8669" actId="1036"/>
        <pc:sldMkLst>
          <pc:docMk/>
          <pc:sldMk cId="2304154393" sldId="439"/>
        </pc:sldMkLst>
        <pc:spChg chg="mod">
          <ac:chgData name="Randy Wing" userId="b34d57ada2a80a3d" providerId="LiveId" clId="{DD422840-BFE5-41C5-AB4A-D7A4227BD014}" dt="2022-09-10T03:08:06.474" v="8361" actId="20577"/>
          <ac:spMkLst>
            <pc:docMk/>
            <pc:sldMk cId="2304154393" sldId="439"/>
            <ac:spMk id="2" creationId="{922F3A3B-4C30-56A3-5003-659A9A9734EF}"/>
          </ac:spMkLst>
        </pc:spChg>
        <pc:spChg chg="mod">
          <ac:chgData name="Randy Wing" userId="b34d57ada2a80a3d" providerId="LiveId" clId="{DD422840-BFE5-41C5-AB4A-D7A4227BD014}" dt="2022-09-10T03:19:38.186" v="8576" actId="5793"/>
          <ac:spMkLst>
            <pc:docMk/>
            <pc:sldMk cId="2304154393" sldId="439"/>
            <ac:spMk id="3" creationId="{8568E6E9-081A-299F-8F0B-36EA5266FA99}"/>
          </ac:spMkLst>
        </pc:spChg>
        <pc:spChg chg="add mod">
          <ac:chgData name="Randy Wing" userId="b34d57ada2a80a3d" providerId="LiveId" clId="{DD422840-BFE5-41C5-AB4A-D7A4227BD014}" dt="2022-09-10T03:19:09.770" v="8573" actId="1076"/>
          <ac:spMkLst>
            <pc:docMk/>
            <pc:sldMk cId="2304154393" sldId="439"/>
            <ac:spMk id="8" creationId="{7ECFCC83-D927-979F-B5CD-D062FD394BF8}"/>
          </ac:spMkLst>
        </pc:spChg>
        <pc:spChg chg="add mod">
          <ac:chgData name="Randy Wing" userId="b34d57ada2a80a3d" providerId="LiveId" clId="{DD422840-BFE5-41C5-AB4A-D7A4227BD014}" dt="2022-09-10T03:21:17.634" v="8617" actId="20577"/>
          <ac:spMkLst>
            <pc:docMk/>
            <pc:sldMk cId="2304154393" sldId="439"/>
            <ac:spMk id="13" creationId="{F1D1F8BD-B104-34A2-471F-DD513A39FB21}"/>
          </ac:spMkLst>
        </pc:spChg>
        <pc:spChg chg="add mod">
          <ac:chgData name="Randy Wing" userId="b34d57ada2a80a3d" providerId="LiveId" clId="{DD422840-BFE5-41C5-AB4A-D7A4227BD014}" dt="2022-09-10T03:17:52.806" v="8567" actId="1076"/>
          <ac:spMkLst>
            <pc:docMk/>
            <pc:sldMk cId="2304154393" sldId="439"/>
            <ac:spMk id="14" creationId="{E145A9EC-95E4-977A-9BDA-63B1CD4AD963}"/>
          </ac:spMkLst>
        </pc:spChg>
        <pc:spChg chg="add mod">
          <ac:chgData name="Randy Wing" userId="b34d57ada2a80a3d" providerId="LiveId" clId="{DD422840-BFE5-41C5-AB4A-D7A4227BD014}" dt="2022-09-10T03:21:02.245" v="8614" actId="14100"/>
          <ac:spMkLst>
            <pc:docMk/>
            <pc:sldMk cId="2304154393" sldId="439"/>
            <ac:spMk id="15" creationId="{BA1E64DD-A0A8-9A35-B918-1916961622BD}"/>
          </ac:spMkLst>
        </pc:spChg>
        <pc:picChg chg="add mod">
          <ac:chgData name="Randy Wing" userId="b34d57ada2a80a3d" providerId="LiveId" clId="{DD422840-BFE5-41C5-AB4A-D7A4227BD014}" dt="2022-09-10T03:13:55.413" v="8504" actId="14100"/>
          <ac:picMkLst>
            <pc:docMk/>
            <pc:sldMk cId="2304154393" sldId="439"/>
            <ac:picMk id="7" creationId="{403D5664-719D-93C4-DC0B-FA58DDDDDDED}"/>
          </ac:picMkLst>
        </pc:picChg>
        <pc:picChg chg="add mod">
          <ac:chgData name="Randy Wing" userId="b34d57ada2a80a3d" providerId="LiveId" clId="{DD422840-BFE5-41C5-AB4A-D7A4227BD014}" dt="2022-09-10T03:29:22.701" v="8669" actId="1036"/>
          <ac:picMkLst>
            <pc:docMk/>
            <pc:sldMk cId="2304154393" sldId="439"/>
            <ac:picMk id="10" creationId="{8E73F60C-8BB9-3FBF-5C25-7DF044259B2F}"/>
          </ac:picMkLst>
        </pc:picChg>
        <pc:picChg chg="add mod">
          <ac:chgData name="Randy Wing" userId="b34d57ada2a80a3d" providerId="LiveId" clId="{DD422840-BFE5-41C5-AB4A-D7A4227BD014}" dt="2022-09-10T03:19:45.704" v="8591" actId="1036"/>
          <ac:picMkLst>
            <pc:docMk/>
            <pc:sldMk cId="2304154393" sldId="439"/>
            <ac:picMk id="12" creationId="{947A5F8E-A411-94C2-7139-BF4315DD481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D1A739-629F-4B4D-88E1-B69BC7D3EA20}" type="datetimeFigureOut">
              <a:rPr lang="en-US" smtClean="0"/>
              <a:pPr/>
              <a:t>9/9/2022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4483E3-46AE-4324-AC70-08AB18783C4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C750BC-66FC-4215-B49F-FCA34DE710F8}" type="slidenum">
              <a:rPr lang="en-US" smtClean="0"/>
              <a:pPr/>
              <a:t>90</a:t>
            </a:fld>
            <a:endParaRPr lang="en-US"/>
          </a:p>
        </p:txBody>
      </p:sp>
    </p:spTree>
    <p:extLst>
      <p:ext uri="{BB962C8B-B14F-4D97-AF65-F5344CB8AC3E}">
        <p14:creationId xmlns:p14="http://schemas.microsoft.com/office/powerpoint/2010/main" val="349093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C750BC-66FC-4215-B49F-FCA34DE710F8}" type="slidenum">
              <a:rPr lang="en-US" smtClean="0"/>
              <a:pPr/>
              <a:t>108</a:t>
            </a:fld>
            <a:endParaRPr lang="en-US"/>
          </a:p>
        </p:txBody>
      </p:sp>
    </p:spTree>
    <p:extLst>
      <p:ext uri="{BB962C8B-B14F-4D97-AF65-F5344CB8AC3E}">
        <p14:creationId xmlns:p14="http://schemas.microsoft.com/office/powerpoint/2010/main" val="1323359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C750BC-66FC-4215-B49F-FCA34DE710F8}" type="slidenum">
              <a:rPr lang="en-US" smtClean="0"/>
              <a:pPr/>
              <a:t>109</a:t>
            </a:fld>
            <a:endParaRPr lang="en-US"/>
          </a:p>
        </p:txBody>
      </p:sp>
    </p:spTree>
    <p:extLst>
      <p:ext uri="{BB962C8B-B14F-4D97-AF65-F5344CB8AC3E}">
        <p14:creationId xmlns:p14="http://schemas.microsoft.com/office/powerpoint/2010/main" val="64668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4483E3-46AE-4324-AC70-08AB18783C45}" type="slidenum">
              <a:rPr lang="en-US" smtClean="0"/>
              <a:pPr/>
              <a:t>124</a:t>
            </a:fld>
            <a:endParaRPr lang="en-US"/>
          </a:p>
        </p:txBody>
      </p:sp>
    </p:spTree>
    <p:extLst>
      <p:ext uri="{BB962C8B-B14F-4D97-AF65-F5344CB8AC3E}">
        <p14:creationId xmlns:p14="http://schemas.microsoft.com/office/powerpoint/2010/main" val="2894219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C750BC-66FC-4215-B49F-FCA34DE710F8}" type="slidenum">
              <a:rPr lang="en-US" smtClean="0"/>
              <a:pPr/>
              <a:t>93</a:t>
            </a:fld>
            <a:endParaRPr lang="en-US"/>
          </a:p>
        </p:txBody>
      </p:sp>
    </p:spTree>
    <p:extLst>
      <p:ext uri="{BB962C8B-B14F-4D97-AF65-F5344CB8AC3E}">
        <p14:creationId xmlns:p14="http://schemas.microsoft.com/office/powerpoint/2010/main" val="492664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C750BC-66FC-4215-B49F-FCA34DE710F8}" type="slidenum">
              <a:rPr lang="en-US" smtClean="0"/>
              <a:pPr/>
              <a:t>94</a:t>
            </a:fld>
            <a:endParaRPr lang="en-US"/>
          </a:p>
        </p:txBody>
      </p:sp>
    </p:spTree>
    <p:extLst>
      <p:ext uri="{BB962C8B-B14F-4D97-AF65-F5344CB8AC3E}">
        <p14:creationId xmlns:p14="http://schemas.microsoft.com/office/powerpoint/2010/main" val="4186458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C750BC-66FC-4215-B49F-FCA34DE710F8}" type="slidenum">
              <a:rPr lang="en-US" smtClean="0"/>
              <a:pPr/>
              <a:t>95</a:t>
            </a:fld>
            <a:endParaRPr lang="en-US"/>
          </a:p>
        </p:txBody>
      </p:sp>
    </p:spTree>
    <p:extLst>
      <p:ext uri="{BB962C8B-B14F-4D97-AF65-F5344CB8AC3E}">
        <p14:creationId xmlns:p14="http://schemas.microsoft.com/office/powerpoint/2010/main" val="2941113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C750BC-66FC-4215-B49F-FCA34DE710F8}" type="slidenum">
              <a:rPr lang="en-US" smtClean="0"/>
              <a:pPr/>
              <a:t>99</a:t>
            </a:fld>
            <a:endParaRPr lang="en-US"/>
          </a:p>
        </p:txBody>
      </p:sp>
    </p:spTree>
    <p:extLst>
      <p:ext uri="{BB962C8B-B14F-4D97-AF65-F5344CB8AC3E}">
        <p14:creationId xmlns:p14="http://schemas.microsoft.com/office/powerpoint/2010/main" val="2690645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solidFill>
                  <a:schemeClr val="accent3">
                    <a:lumMod val="40000"/>
                    <a:lumOff val="60000"/>
                  </a:schemeClr>
                </a:solidFill>
              </a:rPr>
              <a:t>We pressed on, because the 4 wheel drive was handling it</a:t>
            </a:r>
          </a:p>
          <a:p>
            <a:r>
              <a:rPr lang="en-US" dirty="0">
                <a:solidFill>
                  <a:schemeClr val="accent3">
                    <a:lumMod val="40000"/>
                    <a:lumOff val="60000"/>
                  </a:schemeClr>
                </a:solidFill>
              </a:rPr>
              <a:t>However, the bridge was out near the grid corner</a:t>
            </a:r>
          </a:p>
          <a:p>
            <a:r>
              <a:rPr lang="en-US" dirty="0">
                <a:solidFill>
                  <a:schemeClr val="accent3">
                    <a:lumMod val="40000"/>
                    <a:lumOff val="60000"/>
                  </a:schemeClr>
                </a:solidFill>
              </a:rPr>
              <a:t>We turned around and went south to the better road</a:t>
            </a:r>
          </a:p>
          <a:p>
            <a:r>
              <a:rPr lang="en-US" dirty="0">
                <a:solidFill>
                  <a:schemeClr val="accent3">
                    <a:lumMod val="40000"/>
                    <a:lumOff val="60000"/>
                  </a:schemeClr>
                </a:solidFill>
              </a:rPr>
              <a:t>Our detour route was bad; we lost traction, acquired a lot of clay</a:t>
            </a:r>
          </a:p>
          <a:p>
            <a:r>
              <a:rPr lang="en-US" dirty="0">
                <a:solidFill>
                  <a:schemeClr val="accent3">
                    <a:lumMod val="40000"/>
                    <a:lumOff val="60000"/>
                  </a:schemeClr>
                </a:solidFill>
              </a:rPr>
              <a:t>But we got out!</a:t>
            </a:r>
          </a:p>
          <a:p>
            <a:endParaRPr lang="en-US" dirty="0"/>
          </a:p>
        </p:txBody>
      </p:sp>
      <p:sp>
        <p:nvSpPr>
          <p:cNvPr id="4" name="Slide Number Placeholder 3"/>
          <p:cNvSpPr>
            <a:spLocks noGrp="1"/>
          </p:cNvSpPr>
          <p:nvPr>
            <p:ph type="sldNum" sz="quarter" idx="10"/>
          </p:nvPr>
        </p:nvSpPr>
        <p:spPr/>
        <p:txBody>
          <a:bodyPr/>
          <a:lstStyle/>
          <a:p>
            <a:fld id="{E64483E3-46AE-4324-AC70-08AB18783C45}" type="slidenum">
              <a:rPr lang="en-US" smtClean="0"/>
              <a:pPr/>
              <a:t>100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C750BC-66FC-4215-B49F-FCA34DE710F8}" type="slidenum">
              <a:rPr lang="en-US" smtClean="0"/>
              <a:pPr/>
              <a:t>103</a:t>
            </a:fld>
            <a:endParaRPr lang="en-US"/>
          </a:p>
        </p:txBody>
      </p:sp>
    </p:spTree>
    <p:extLst>
      <p:ext uri="{BB962C8B-B14F-4D97-AF65-F5344CB8AC3E}">
        <p14:creationId xmlns:p14="http://schemas.microsoft.com/office/powerpoint/2010/main" val="1976707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C750BC-66FC-4215-B49F-FCA34DE710F8}" type="slidenum">
              <a:rPr lang="en-US" smtClean="0"/>
              <a:pPr/>
              <a:t>104</a:t>
            </a:fld>
            <a:endParaRPr lang="en-US"/>
          </a:p>
        </p:txBody>
      </p:sp>
    </p:spTree>
    <p:extLst>
      <p:ext uri="{BB962C8B-B14F-4D97-AF65-F5344CB8AC3E}">
        <p14:creationId xmlns:p14="http://schemas.microsoft.com/office/powerpoint/2010/main" val="1102750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C750BC-66FC-4215-B49F-FCA34DE710F8}" type="slidenum">
              <a:rPr lang="en-US" smtClean="0"/>
              <a:pPr/>
              <a:t>107</a:t>
            </a:fld>
            <a:endParaRPr lang="en-US"/>
          </a:p>
        </p:txBody>
      </p:sp>
    </p:spTree>
    <p:extLst>
      <p:ext uri="{BB962C8B-B14F-4D97-AF65-F5344CB8AC3E}">
        <p14:creationId xmlns:p14="http://schemas.microsoft.com/office/powerpoint/2010/main" val="37782631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C583622-9CB4-4565-A2C7-C034A9DB0BE2}" type="datetime1">
              <a:rPr lang="en-US" smtClean="0"/>
              <a:pPr/>
              <a:t>9/9/2022</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8F272B91-0545-48DA-9D7F-7F00F9D7BD95}" type="slidenum">
              <a:rPr lang="en-US" smtClean="0"/>
              <a:pPr/>
              <a:t>‹#›</a:t>
            </a:fld>
            <a:endParaRPr lang="en-US" dirty="0"/>
          </a:p>
        </p:txBody>
      </p:sp>
    </p:spTree>
    <p:extLst>
      <p:ext uri="{BB962C8B-B14F-4D97-AF65-F5344CB8AC3E}">
        <p14:creationId xmlns:p14="http://schemas.microsoft.com/office/powerpoint/2010/main" val="3522627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ECDF7E-5913-4564-8B36-5C380D692591}" type="datetime1">
              <a:rPr lang="en-US" smtClean="0"/>
              <a:pPr/>
              <a:t>9/9/2022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272B91-0545-48DA-9D7F-7F00F9D7BD95}" type="slidenum">
              <a:rPr lang="en-US" smtClean="0"/>
              <a:pPr/>
              <a:t>‹#›</a:t>
            </a:fld>
            <a:endParaRPr lang="en-US" dirty="0"/>
          </a:p>
        </p:txBody>
      </p:sp>
    </p:spTree>
    <p:extLst>
      <p:ext uri="{BB962C8B-B14F-4D97-AF65-F5344CB8AC3E}">
        <p14:creationId xmlns:p14="http://schemas.microsoft.com/office/powerpoint/2010/main" val="3787992363"/>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E0ECDF7E-5913-4564-8B36-5C380D692591}" type="datetime1">
              <a:rPr lang="en-US" smtClean="0"/>
              <a:pPr/>
              <a:t>9/9/2022</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8F272B91-0545-48DA-9D7F-7F00F9D7BD95}" type="slidenum">
              <a:rPr lang="en-US" smtClean="0"/>
              <a:pPr/>
              <a:t>‹#›</a:t>
            </a:fld>
            <a:endParaRPr lang="en-US" dirty="0"/>
          </a:p>
        </p:txBody>
      </p:sp>
    </p:spTree>
    <p:extLst>
      <p:ext uri="{BB962C8B-B14F-4D97-AF65-F5344CB8AC3E}">
        <p14:creationId xmlns:p14="http://schemas.microsoft.com/office/powerpoint/2010/main" val="588842904"/>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E0ECDF7E-5913-4564-8B36-5C380D692591}" type="datetime1">
              <a:rPr lang="en-US" smtClean="0"/>
              <a:pPr/>
              <a:t>9/9/2022</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8F272B91-0545-48DA-9D7F-7F00F9D7BD95}" type="slidenum">
              <a:rPr lang="en-US" smtClean="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18721613"/>
      </p:ext>
    </p:extLst>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E0ECDF7E-5913-4564-8B36-5C380D692591}" type="datetime1">
              <a:rPr lang="en-US" smtClean="0"/>
              <a:pPr/>
              <a:t>9/9/2022</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8F272B91-0545-48DA-9D7F-7F00F9D7BD95}" type="slidenum">
              <a:rPr lang="en-US" smtClean="0"/>
              <a:pPr/>
              <a:t>‹#›</a:t>
            </a:fld>
            <a:endParaRPr lang="en-US" dirty="0"/>
          </a:p>
        </p:txBody>
      </p:sp>
    </p:spTree>
    <p:extLst>
      <p:ext uri="{BB962C8B-B14F-4D97-AF65-F5344CB8AC3E}">
        <p14:creationId xmlns:p14="http://schemas.microsoft.com/office/powerpoint/2010/main" val="601497201"/>
      </p:ext>
    </p:extLst>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0ECDF7E-5913-4564-8B36-5C380D692591}" type="datetime1">
              <a:rPr lang="en-US" smtClean="0"/>
              <a:pPr/>
              <a:t>9/9/2022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272B91-0545-48DA-9D7F-7F00F9D7BD95}" type="slidenum">
              <a:rPr lang="en-US" smtClean="0"/>
              <a:pPr/>
              <a:t>‹#›</a:t>
            </a:fld>
            <a:endParaRPr lang="en-US" dirty="0"/>
          </a:p>
        </p:txBody>
      </p:sp>
    </p:spTree>
    <p:extLst>
      <p:ext uri="{BB962C8B-B14F-4D97-AF65-F5344CB8AC3E}">
        <p14:creationId xmlns:p14="http://schemas.microsoft.com/office/powerpoint/2010/main" val="4173072350"/>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0ECDF7E-5913-4564-8B36-5C380D692591}" type="datetime1">
              <a:rPr lang="en-US" smtClean="0"/>
              <a:pPr/>
              <a:t>9/9/2022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272B91-0545-48DA-9D7F-7F00F9D7BD95}" type="slidenum">
              <a:rPr lang="en-US" smtClean="0"/>
              <a:pPr/>
              <a:t>‹#›</a:t>
            </a:fld>
            <a:endParaRPr lang="en-US" dirty="0"/>
          </a:p>
        </p:txBody>
      </p:sp>
    </p:spTree>
    <p:extLst>
      <p:ext uri="{BB962C8B-B14F-4D97-AF65-F5344CB8AC3E}">
        <p14:creationId xmlns:p14="http://schemas.microsoft.com/office/powerpoint/2010/main" val="3401696175"/>
      </p:ext>
    </p:extLst>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3C52D4-F110-4169-95D9-50BDA679EC73}" type="datetime1">
              <a:rPr lang="en-US" smtClean="0"/>
              <a:pPr/>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272B91-0545-48DA-9D7F-7F00F9D7BD95}" type="slidenum">
              <a:rPr lang="en-US" smtClean="0"/>
              <a:pPr/>
              <a:t>‹#›</a:t>
            </a:fld>
            <a:endParaRPr lang="en-US"/>
          </a:p>
        </p:txBody>
      </p:sp>
    </p:spTree>
    <p:extLst>
      <p:ext uri="{BB962C8B-B14F-4D97-AF65-F5344CB8AC3E}">
        <p14:creationId xmlns:p14="http://schemas.microsoft.com/office/powerpoint/2010/main" val="612184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8B17D7D9-ACA7-49FB-9F83-75593572FB86}" type="datetime1">
              <a:rPr lang="en-US" smtClean="0"/>
              <a:pPr/>
              <a:t>9/9/2022</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8F272B91-0545-48DA-9D7F-7F00F9D7BD95}" type="slidenum">
              <a:rPr lang="en-US" smtClean="0"/>
              <a:pPr/>
              <a:t>‹#›</a:t>
            </a:fld>
            <a:endParaRPr lang="en-US"/>
          </a:p>
        </p:txBody>
      </p:sp>
    </p:spTree>
    <p:extLst>
      <p:ext uri="{BB962C8B-B14F-4D97-AF65-F5344CB8AC3E}">
        <p14:creationId xmlns:p14="http://schemas.microsoft.com/office/powerpoint/2010/main" val="721226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ABDB45-EB14-46B9-B873-145C64852BCF}" type="datetime1">
              <a:rPr lang="en-US" smtClean="0"/>
              <a:pPr/>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272B91-0545-48DA-9D7F-7F00F9D7BD95}" type="slidenum">
              <a:rPr lang="en-US" smtClean="0"/>
              <a:pPr/>
              <a:t>‹#›</a:t>
            </a:fld>
            <a:endParaRPr lang="en-US"/>
          </a:p>
        </p:txBody>
      </p:sp>
    </p:spTree>
    <p:extLst>
      <p:ext uri="{BB962C8B-B14F-4D97-AF65-F5344CB8AC3E}">
        <p14:creationId xmlns:p14="http://schemas.microsoft.com/office/powerpoint/2010/main" val="68842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85BC60AF-056D-4388-A689-D40C2300DDE5}" type="datetime1">
              <a:rPr lang="en-US" smtClean="0"/>
              <a:pPr/>
              <a:t>9/9/2022</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8F272B91-0545-48DA-9D7F-7F00F9D7BD95}" type="slidenum">
              <a:rPr lang="en-US" smtClean="0"/>
              <a:pPr/>
              <a:t>‹#›</a:t>
            </a:fld>
            <a:endParaRPr lang="en-US"/>
          </a:p>
        </p:txBody>
      </p:sp>
    </p:spTree>
    <p:extLst>
      <p:ext uri="{BB962C8B-B14F-4D97-AF65-F5344CB8AC3E}">
        <p14:creationId xmlns:p14="http://schemas.microsoft.com/office/powerpoint/2010/main" val="2258873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AC88BC-9083-4B90-86A4-AA8A50F8ECA4}" type="datetime1">
              <a:rPr lang="en-US" smtClean="0"/>
              <a:pPr/>
              <a:t>9/9/2022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272B91-0545-48DA-9D7F-7F00F9D7BD95}" type="slidenum">
              <a:rPr lang="en-US" smtClean="0"/>
              <a:pPr/>
              <a:t>‹#›</a:t>
            </a:fld>
            <a:endParaRPr lang="en-US"/>
          </a:p>
        </p:txBody>
      </p:sp>
    </p:spTree>
    <p:extLst>
      <p:ext uri="{BB962C8B-B14F-4D97-AF65-F5344CB8AC3E}">
        <p14:creationId xmlns:p14="http://schemas.microsoft.com/office/powerpoint/2010/main" val="636402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2CF39A-A60A-420C-93C1-78910C2B2F8B}" type="datetime1">
              <a:rPr lang="en-US" smtClean="0"/>
              <a:pPr/>
              <a:t>9/9/2022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272B91-0545-48DA-9D7F-7F00F9D7BD95}" type="slidenum">
              <a:rPr lang="en-US" smtClean="0"/>
              <a:pPr/>
              <a:t>‹#›</a:t>
            </a:fld>
            <a:endParaRPr lang="en-US"/>
          </a:p>
        </p:txBody>
      </p:sp>
    </p:spTree>
    <p:extLst>
      <p:ext uri="{BB962C8B-B14F-4D97-AF65-F5344CB8AC3E}">
        <p14:creationId xmlns:p14="http://schemas.microsoft.com/office/powerpoint/2010/main" val="488719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7B607E-445C-4FA8-8274-717C29C6F3AE}" type="datetime1">
              <a:rPr lang="en-US" smtClean="0"/>
              <a:pPr/>
              <a:t>9/9/2022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272B91-0545-48DA-9D7F-7F00F9D7BD95}" type="slidenum">
              <a:rPr lang="en-US" smtClean="0"/>
              <a:pPr/>
              <a:t>‹#›</a:t>
            </a:fld>
            <a:endParaRPr lang="en-US"/>
          </a:p>
        </p:txBody>
      </p:sp>
    </p:spTree>
    <p:extLst>
      <p:ext uri="{BB962C8B-B14F-4D97-AF65-F5344CB8AC3E}">
        <p14:creationId xmlns:p14="http://schemas.microsoft.com/office/powerpoint/2010/main" val="4188856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BEFD54-E036-4326-A487-B6115C270B8F}" type="datetime1">
              <a:rPr lang="en-US" smtClean="0"/>
              <a:pPr/>
              <a:t>9/9/2022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272B91-0545-48DA-9D7F-7F00F9D7BD95}" type="slidenum">
              <a:rPr lang="en-US" smtClean="0"/>
              <a:pPr/>
              <a:t>‹#›</a:t>
            </a:fld>
            <a:endParaRPr lang="en-US"/>
          </a:p>
        </p:txBody>
      </p:sp>
    </p:spTree>
    <p:extLst>
      <p:ext uri="{BB962C8B-B14F-4D97-AF65-F5344CB8AC3E}">
        <p14:creationId xmlns:p14="http://schemas.microsoft.com/office/powerpoint/2010/main" val="2720119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DF0E46-6596-4872-B9CB-9C5742D6DAF8}" type="datetime1">
              <a:rPr lang="en-US" smtClean="0"/>
              <a:pPr/>
              <a:t>9/9/2022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272B91-0545-48DA-9D7F-7F00F9D7BD95}" type="slidenum">
              <a:rPr lang="en-US" smtClean="0"/>
              <a:pPr/>
              <a:t>‹#›</a:t>
            </a:fld>
            <a:endParaRPr lang="en-US"/>
          </a:p>
        </p:txBody>
      </p:sp>
    </p:spTree>
    <p:extLst>
      <p:ext uri="{BB962C8B-B14F-4D97-AF65-F5344CB8AC3E}">
        <p14:creationId xmlns:p14="http://schemas.microsoft.com/office/powerpoint/2010/main" val="1757988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71D6B7-925B-4886-AB99-DAE465F47E5E}" type="datetime1">
              <a:rPr lang="en-US" smtClean="0"/>
              <a:pPr/>
              <a:t>9/9/2022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272B91-0545-48DA-9D7F-7F00F9D7BD95}" type="slidenum">
              <a:rPr lang="en-US" smtClean="0"/>
              <a:pPr/>
              <a:t>‹#›</a:t>
            </a:fld>
            <a:endParaRPr lang="en-US"/>
          </a:p>
        </p:txBody>
      </p:sp>
    </p:spTree>
    <p:extLst>
      <p:ext uri="{BB962C8B-B14F-4D97-AF65-F5344CB8AC3E}">
        <p14:creationId xmlns:p14="http://schemas.microsoft.com/office/powerpoint/2010/main" val="1728998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0ECDF7E-5913-4564-8B36-5C380D692591}" type="datetime1">
              <a:rPr lang="en-US" smtClean="0"/>
              <a:pPr/>
              <a:t>9/9/2022</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F272B91-0545-48DA-9D7F-7F00F9D7BD95}" type="slidenum">
              <a:rPr lang="en-US" smtClean="0"/>
              <a:pPr/>
              <a:t>‹#›</a:t>
            </a:fld>
            <a:endParaRPr lang="en-US" dirty="0"/>
          </a:p>
        </p:txBody>
      </p:sp>
    </p:spTree>
    <p:extLst>
      <p:ext uri="{BB962C8B-B14F-4D97-AF65-F5344CB8AC3E}">
        <p14:creationId xmlns:p14="http://schemas.microsoft.com/office/powerpoint/2010/main" val="1266267241"/>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Lst>
  <p:hf hdr="0" ftr="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VCCfEDOBC_U"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2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2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https://www.youtube.com/watch?v=y-C8XMhgkF4&amp;list=PPSV"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qsl.net/g0isw/g0iswms.htm"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hyperlink" Target="https://www.m2inc.com/FG6MHOLOOP" TargetMode="External"/><Relationship Id="rId2" Type="http://schemas.openxmlformats.org/officeDocument/2006/relationships/hyperlink" Target="https://www.youtube.com/watch?v=y-C8XMhgkF4&amp;list=PPSV"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hyperlink" Target="https://www.youtube.com/watch?v=TUbNDNBPFEM"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n5zy.org/parks-on-the-air/"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parelectronics.com/omnis.php"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aprs.mountainlake.k12.mn.us/"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hamstermap.com/custommap.html"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k7fry.com/grid/"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randymajors.com/p/countygmap.html"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qthlocator.free.fr/index.php?locator=EM12" TargetMode="Externa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8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dxcluster.ha8tks.hu/hamgeocoding/" TargetMode="Externa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hyperlink" Target="mailto:w3dhj@jonz.net" TargetMode="External"/><Relationship Id="rId4" Type="http://schemas.openxmlformats.org/officeDocument/2006/relationships/hyperlink" Target="mailto:N0KQY@wbsnet.org"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74502"/>
            <a:ext cx="10363200" cy="1829761"/>
          </a:xfrm>
        </p:spPr>
        <p:txBody>
          <a:bodyPr>
            <a:normAutofit/>
          </a:bodyPr>
          <a:lstStyle/>
          <a:p>
            <a:pPr algn="ctr"/>
            <a:r>
              <a:rPr lang="en-US" dirty="0"/>
              <a:t>Expanding into VHF</a:t>
            </a:r>
            <a:br>
              <a:rPr lang="en-US" dirty="0"/>
            </a:br>
            <a:r>
              <a:rPr lang="en-US" dirty="0"/>
              <a:t>… and beyond!</a:t>
            </a:r>
          </a:p>
        </p:txBody>
      </p:sp>
      <p:sp>
        <p:nvSpPr>
          <p:cNvPr id="3" name="Subtitle 2"/>
          <p:cNvSpPr>
            <a:spLocks noGrp="1"/>
          </p:cNvSpPr>
          <p:nvPr>
            <p:ph type="subTitle" idx="1"/>
          </p:nvPr>
        </p:nvSpPr>
        <p:spPr>
          <a:xfrm>
            <a:off x="1579543" y="3276600"/>
            <a:ext cx="9144000" cy="2263002"/>
          </a:xfrm>
        </p:spPr>
        <p:txBody>
          <a:bodyPr>
            <a:normAutofit/>
          </a:bodyPr>
          <a:lstStyle/>
          <a:p>
            <a:pPr algn="ctr"/>
            <a:r>
              <a:rPr lang="en-US" b="1" dirty="0">
                <a:solidFill>
                  <a:srgbClr val="0070C0"/>
                </a:solidFill>
              </a:rPr>
              <a:t>10 Sept 2022</a:t>
            </a:r>
          </a:p>
          <a:p>
            <a:pPr algn="ctr"/>
            <a:r>
              <a:rPr lang="en-US" b="1" dirty="0">
                <a:solidFill>
                  <a:srgbClr val="0070C0"/>
                </a:solidFill>
              </a:rPr>
              <a:t>Randy Wing, N0LD</a:t>
            </a:r>
          </a:p>
          <a:p>
            <a:pPr algn="ctr"/>
            <a:r>
              <a:rPr lang="en-US" b="1" dirty="0">
                <a:solidFill>
                  <a:srgbClr val="0070C0"/>
                </a:solidFill>
              </a:rPr>
              <a:t>636-459-0964</a:t>
            </a:r>
          </a:p>
          <a:p>
            <a:pPr algn="ctr"/>
            <a:r>
              <a:rPr lang="en-US" b="1" dirty="0">
                <a:solidFill>
                  <a:srgbClr val="0070C0"/>
                </a:solidFill>
              </a:rPr>
              <a:t>N0LD@arrl.net</a:t>
            </a:r>
            <a:endParaRPr lang="en-US" sz="2000" dirty="0"/>
          </a:p>
        </p:txBody>
      </p:sp>
      <p:sp>
        <p:nvSpPr>
          <p:cNvPr id="5" name="Date Placeholder 4"/>
          <p:cNvSpPr>
            <a:spLocks noGrp="1"/>
          </p:cNvSpPr>
          <p:nvPr>
            <p:ph type="dt" sz="half" idx="10"/>
          </p:nvPr>
        </p:nvSpPr>
        <p:spPr/>
        <p:txBody>
          <a:bodyPr/>
          <a:lstStyle/>
          <a:p>
            <a:fld id="{AB5E9F96-EBF0-433B-82C4-84C738D19E79}" type="datetime1">
              <a:rPr lang="en-US" smtClean="0"/>
              <a:pPr/>
              <a:t>9/9/2022</a:t>
            </a:fld>
            <a:endParaRPr lang="en-US" dirty="0"/>
          </a:p>
        </p:txBody>
      </p:sp>
      <p:sp>
        <p:nvSpPr>
          <p:cNvPr id="6" name="Slide Number Placeholder 5"/>
          <p:cNvSpPr>
            <a:spLocks noGrp="1"/>
          </p:cNvSpPr>
          <p:nvPr>
            <p:ph type="sldNum" sz="quarter" idx="12"/>
          </p:nvPr>
        </p:nvSpPr>
        <p:spPr/>
        <p:txBody>
          <a:bodyPr/>
          <a:lstStyle/>
          <a:p>
            <a:fld id="{8F272B91-0545-48DA-9D7F-7F00F9D7BD95}" type="slidenum">
              <a:rPr lang="en-US" smtClean="0"/>
              <a:pPr/>
              <a:t>1</a:t>
            </a:fld>
            <a:endParaRPr lang="en-US" dirty="0"/>
          </a:p>
        </p:txBody>
      </p:sp>
    </p:spTree>
    <p:extLst>
      <p:ext uri="{BB962C8B-B14F-4D97-AF65-F5344CB8AC3E}">
        <p14:creationId xmlns:p14="http://schemas.microsoft.com/office/powerpoint/2010/main" val="3982352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Satellites!</a:t>
            </a:r>
          </a:p>
        </p:txBody>
      </p:sp>
      <p:sp>
        <p:nvSpPr>
          <p:cNvPr id="3" name="Subtitle 2"/>
          <p:cNvSpPr>
            <a:spLocks noGrp="1"/>
          </p:cNvSpPr>
          <p:nvPr>
            <p:ph type="subTitle" idx="1"/>
          </p:nvPr>
        </p:nvSpPr>
        <p:spPr>
          <a:xfrm>
            <a:off x="1524000" y="3602039"/>
            <a:ext cx="9144000" cy="2972933"/>
          </a:xfrm>
        </p:spPr>
        <p:txBody>
          <a:bodyPr>
            <a:normAutofit/>
          </a:bodyPr>
          <a:lstStyle/>
          <a:p>
            <a:r>
              <a:rPr lang="en-US" dirty="0">
                <a:latin typeface="+mj-lt"/>
              </a:rPr>
              <a:t>Randy Wing, N0LD</a:t>
            </a:r>
          </a:p>
        </p:txBody>
      </p:sp>
      <p:sp>
        <p:nvSpPr>
          <p:cNvPr id="4" name="Date Placeholder 3"/>
          <p:cNvSpPr>
            <a:spLocks noGrp="1"/>
          </p:cNvSpPr>
          <p:nvPr>
            <p:ph type="dt" sz="half" idx="10"/>
          </p:nvPr>
        </p:nvSpPr>
        <p:spPr/>
        <p:txBody>
          <a:bodyPr/>
          <a:lstStyle/>
          <a:p>
            <a:fld id="{0DEDCD67-E0B5-482F-A82B-3679667B222F}" type="datetime1">
              <a:rPr lang="en-US" smtClean="0"/>
              <a:pPr/>
              <a:t>9/9/2022</a:t>
            </a:fld>
            <a:endParaRPr lang="en-US" dirty="0"/>
          </a:p>
        </p:txBody>
      </p:sp>
      <p:sp>
        <p:nvSpPr>
          <p:cNvPr id="5" name="Slide Number Placeholder 4"/>
          <p:cNvSpPr>
            <a:spLocks noGrp="1"/>
          </p:cNvSpPr>
          <p:nvPr>
            <p:ph type="sldNum" sz="quarter" idx="12"/>
          </p:nvPr>
        </p:nvSpPr>
        <p:spPr/>
        <p:txBody>
          <a:bodyPr/>
          <a:lstStyle/>
          <a:p>
            <a:fld id="{8F272B91-0545-48DA-9D7F-7F00F9D7BD95}" type="slidenum">
              <a:rPr lang="en-US" smtClean="0"/>
              <a:pPr/>
              <a:t>10</a:t>
            </a:fld>
            <a:endParaRPr lang="en-US" dirty="0"/>
          </a:p>
        </p:txBody>
      </p:sp>
    </p:spTree>
    <p:extLst>
      <p:ext uri="{BB962C8B-B14F-4D97-AF65-F5344CB8AC3E}">
        <p14:creationId xmlns:p14="http://schemas.microsoft.com/office/powerpoint/2010/main" val="41552821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12 - 2018 09 08 - 015 - N0LD Rover EM09 - Fog - Bad Road - Pre Mudding - AB0RX.jpg"/>
          <p:cNvPicPr>
            <a:picLocks noChangeAspect="1"/>
          </p:cNvPicPr>
          <p:nvPr/>
        </p:nvPicPr>
        <p:blipFill>
          <a:blip r:embed="rId3" cstate="print"/>
          <a:stretch>
            <a:fillRect/>
          </a:stretch>
        </p:blipFill>
        <p:spPr>
          <a:xfrm>
            <a:off x="0" y="0"/>
            <a:ext cx="12192000" cy="6858000"/>
          </a:xfrm>
          <a:prstGeom prst="rect">
            <a:avLst/>
          </a:prstGeom>
        </p:spPr>
      </p:pic>
      <p:sp>
        <p:nvSpPr>
          <p:cNvPr id="3" name="Title 2"/>
          <p:cNvSpPr>
            <a:spLocks noGrp="1"/>
          </p:cNvSpPr>
          <p:nvPr>
            <p:ph type="title"/>
          </p:nvPr>
        </p:nvSpPr>
        <p:spPr/>
        <p:txBody>
          <a:bodyPr/>
          <a:lstStyle/>
          <a:p>
            <a:r>
              <a:rPr lang="en-US" dirty="0">
                <a:solidFill>
                  <a:srgbClr val="FFFF00"/>
                </a:solidFill>
              </a:rPr>
              <a:t>Some excitement late Saturday night…</a:t>
            </a:r>
          </a:p>
        </p:txBody>
      </p:sp>
      <p:sp>
        <p:nvSpPr>
          <p:cNvPr id="2" name="Content Placeholder 1"/>
          <p:cNvSpPr>
            <a:spLocks noGrp="1"/>
          </p:cNvSpPr>
          <p:nvPr>
            <p:ph idx="1"/>
          </p:nvPr>
        </p:nvSpPr>
        <p:spPr>
          <a:xfrm>
            <a:off x="609600" y="1481329"/>
            <a:ext cx="11582400" cy="4525963"/>
          </a:xfrm>
        </p:spPr>
        <p:txBody>
          <a:bodyPr/>
          <a:lstStyle/>
          <a:p>
            <a:r>
              <a:rPr lang="en-US" dirty="0">
                <a:solidFill>
                  <a:schemeClr val="accent3">
                    <a:lumMod val="40000"/>
                    <a:lumOff val="60000"/>
                  </a:schemeClr>
                </a:solidFill>
              </a:rPr>
              <a:t>Torrential rainfall over the last week</a:t>
            </a:r>
          </a:p>
          <a:p>
            <a:r>
              <a:rPr lang="en-US" dirty="0">
                <a:solidFill>
                  <a:schemeClr val="accent3">
                    <a:lumMod val="40000"/>
                    <a:lumOff val="60000"/>
                  </a:schemeClr>
                </a:solidFill>
              </a:rPr>
              <a:t>Western KS was not bad; just a little sloppy</a:t>
            </a:r>
          </a:p>
          <a:p>
            <a:r>
              <a:rPr lang="en-US" dirty="0">
                <a:solidFill>
                  <a:schemeClr val="accent3">
                    <a:lumMod val="40000"/>
                    <a:lumOff val="60000"/>
                  </a:schemeClr>
                </a:solidFill>
              </a:rPr>
              <a:t>As we neared Lincoln, KS – fog was forming; but no VHF opening</a:t>
            </a:r>
          </a:p>
          <a:p>
            <a:r>
              <a:rPr lang="en-US" dirty="0">
                <a:solidFill>
                  <a:schemeClr val="accent3">
                    <a:lumMod val="40000"/>
                    <a:lumOff val="60000"/>
                  </a:schemeClr>
                </a:solidFill>
              </a:rPr>
              <a:t>As we approached the grid corner… the road was very muddy</a:t>
            </a:r>
          </a:p>
          <a:p>
            <a:endParaRPr lang="en-US" dirty="0"/>
          </a:p>
        </p:txBody>
      </p:sp>
      <p:sp>
        <p:nvSpPr>
          <p:cNvPr id="6" name="Date Placeholder 5"/>
          <p:cNvSpPr>
            <a:spLocks noGrp="1"/>
          </p:cNvSpPr>
          <p:nvPr>
            <p:ph type="dt" sz="half" idx="10"/>
          </p:nvPr>
        </p:nvSpPr>
        <p:spPr/>
        <p:txBody>
          <a:bodyPr/>
          <a:lstStyle/>
          <a:p>
            <a:fld id="{8A9BE034-F43D-4FBA-845F-BB4509D6F8A8}" type="datetime1">
              <a:rPr lang="en-US" smtClean="0"/>
              <a:pPr/>
              <a:t>9/9/2022</a:t>
            </a:fld>
            <a:endParaRPr lang="en-US"/>
          </a:p>
        </p:txBody>
      </p:sp>
      <p:sp>
        <p:nvSpPr>
          <p:cNvPr id="7" name="Slide Number Placeholder 6"/>
          <p:cNvSpPr>
            <a:spLocks noGrp="1"/>
          </p:cNvSpPr>
          <p:nvPr>
            <p:ph type="sldNum" sz="quarter" idx="12"/>
          </p:nvPr>
        </p:nvSpPr>
        <p:spPr/>
        <p:txBody>
          <a:bodyPr/>
          <a:lstStyle/>
          <a:p>
            <a:fld id="{8F272B91-0545-48DA-9D7F-7F00F9D7BD95}" type="slidenum">
              <a:rPr lang="en-US" smtClean="0"/>
              <a:pPr/>
              <a:t>100</a:t>
            </a:fld>
            <a:endParaRPr lang="en-US"/>
          </a:p>
        </p:txBody>
      </p:sp>
      <p:sp>
        <p:nvSpPr>
          <p:cNvPr id="4" name="TextBox 3"/>
          <p:cNvSpPr txBox="1"/>
          <p:nvPr/>
        </p:nvSpPr>
        <p:spPr>
          <a:xfrm>
            <a:off x="0" y="5850081"/>
            <a:ext cx="12192000" cy="461665"/>
          </a:xfrm>
          <a:prstGeom prst="rect">
            <a:avLst/>
          </a:prstGeom>
          <a:noFill/>
        </p:spPr>
        <p:txBody>
          <a:bodyPr wrap="square" rtlCol="0">
            <a:spAutoFit/>
          </a:bodyPr>
          <a:lstStyle/>
          <a:p>
            <a:pPr algn="r"/>
            <a:r>
              <a:rPr lang="en-US" sz="2400" b="1" dirty="0"/>
              <a:t>We were late two hours as we cleaned the car up so we could drive</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9828" y="260847"/>
            <a:ext cx="10760612" cy="1293028"/>
          </a:xfrm>
        </p:spPr>
        <p:txBody>
          <a:bodyPr/>
          <a:lstStyle/>
          <a:p>
            <a:r>
              <a:rPr lang="en-US" dirty="0"/>
              <a:t>This is the aftermath; New Wiper Blades!</a:t>
            </a:r>
          </a:p>
        </p:txBody>
      </p:sp>
      <p:pic>
        <p:nvPicPr>
          <p:cNvPr id="4" name="Content Placeholder 3" descr="013 - 2018 09 08 - 020 - After Mudding - KB0YHT.jpg"/>
          <p:cNvPicPr>
            <a:picLocks noGrp="1" noChangeAspect="1"/>
          </p:cNvPicPr>
          <p:nvPr>
            <p:ph idx="1"/>
          </p:nvPr>
        </p:nvPicPr>
        <p:blipFill>
          <a:blip r:embed="rId2" cstate="print"/>
          <a:stretch>
            <a:fillRect/>
          </a:stretch>
        </p:blipFill>
        <p:spPr>
          <a:xfrm>
            <a:off x="0" y="1553875"/>
            <a:ext cx="6034616" cy="4525962"/>
          </a:xfrm>
        </p:spPr>
      </p:pic>
      <p:sp>
        <p:nvSpPr>
          <p:cNvPr id="6" name="Date Placeholder 5"/>
          <p:cNvSpPr>
            <a:spLocks noGrp="1"/>
          </p:cNvSpPr>
          <p:nvPr>
            <p:ph type="dt" sz="half" idx="10"/>
          </p:nvPr>
        </p:nvSpPr>
        <p:spPr/>
        <p:txBody>
          <a:bodyPr/>
          <a:lstStyle/>
          <a:p>
            <a:fld id="{75CAF98C-F782-43B4-8330-FEB8A9BE8285}" type="datetime1">
              <a:rPr lang="en-US" smtClean="0"/>
              <a:pPr/>
              <a:t>9/9/2022</a:t>
            </a:fld>
            <a:endParaRPr lang="en-US"/>
          </a:p>
        </p:txBody>
      </p:sp>
      <p:sp>
        <p:nvSpPr>
          <p:cNvPr id="7" name="Slide Number Placeholder 6"/>
          <p:cNvSpPr>
            <a:spLocks noGrp="1"/>
          </p:cNvSpPr>
          <p:nvPr>
            <p:ph type="sldNum" sz="quarter" idx="12"/>
          </p:nvPr>
        </p:nvSpPr>
        <p:spPr/>
        <p:txBody>
          <a:bodyPr/>
          <a:lstStyle/>
          <a:p>
            <a:fld id="{8F272B91-0545-48DA-9D7F-7F00F9D7BD95}" type="slidenum">
              <a:rPr lang="en-US" smtClean="0"/>
              <a:pPr/>
              <a:t>101</a:t>
            </a:fld>
            <a:endParaRPr lang="en-US"/>
          </a:p>
        </p:txBody>
      </p:sp>
      <p:pic>
        <p:nvPicPr>
          <p:cNvPr id="5" name="Picture 4" descr="014 - 2018 09 08 - 021 - Salina KS - Post Mudding - AB0RX.JPG"/>
          <p:cNvPicPr>
            <a:picLocks noChangeAspect="1"/>
          </p:cNvPicPr>
          <p:nvPr/>
        </p:nvPicPr>
        <p:blipFill>
          <a:blip r:embed="rId3" cstate="print"/>
          <a:stretch>
            <a:fillRect/>
          </a:stretch>
        </p:blipFill>
        <p:spPr>
          <a:xfrm>
            <a:off x="6151418" y="1566429"/>
            <a:ext cx="6040582" cy="4530437"/>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15 - 2018 09 09 - 010 - EM28 Rover Confab - W0HGJ.JPG"/>
          <p:cNvPicPr>
            <a:picLocks noChangeAspect="1"/>
          </p:cNvPicPr>
          <p:nvPr/>
        </p:nvPicPr>
        <p:blipFill>
          <a:blip r:embed="rId2" cstate="print"/>
          <a:stretch>
            <a:fillRect/>
          </a:stretch>
        </p:blipFill>
        <p:spPr>
          <a:xfrm>
            <a:off x="1524000" y="0"/>
            <a:ext cx="9144000" cy="6858000"/>
          </a:xfrm>
          <a:prstGeom prst="rect">
            <a:avLst/>
          </a:prstGeom>
        </p:spPr>
      </p:pic>
      <p:sp>
        <p:nvSpPr>
          <p:cNvPr id="3" name="Title 2"/>
          <p:cNvSpPr>
            <a:spLocks noGrp="1"/>
          </p:cNvSpPr>
          <p:nvPr>
            <p:ph type="title"/>
          </p:nvPr>
        </p:nvSpPr>
        <p:spPr>
          <a:xfrm>
            <a:off x="609600" y="-5919"/>
            <a:ext cx="10972800" cy="1143000"/>
          </a:xfrm>
          <a:solidFill>
            <a:schemeClr val="accent4">
              <a:lumMod val="60000"/>
              <a:lumOff val="40000"/>
            </a:schemeClr>
          </a:solidFill>
        </p:spPr>
        <p:txBody>
          <a:bodyPr>
            <a:normAutofit fontScale="90000"/>
          </a:bodyPr>
          <a:lstStyle/>
          <a:p>
            <a:pPr algn="ctr"/>
            <a:r>
              <a:rPr lang="en-US" dirty="0"/>
              <a:t>After a brief 5 hour night… we took off!</a:t>
            </a:r>
            <a:br>
              <a:rPr lang="en-US" dirty="0"/>
            </a:br>
            <a:r>
              <a:rPr lang="en-US" dirty="0"/>
              <a:t>South of Maple Hill, KS about 10 miles</a:t>
            </a:r>
          </a:p>
        </p:txBody>
      </p:sp>
      <p:sp>
        <p:nvSpPr>
          <p:cNvPr id="5" name="Date Placeholder 4"/>
          <p:cNvSpPr>
            <a:spLocks noGrp="1"/>
          </p:cNvSpPr>
          <p:nvPr>
            <p:ph type="dt" sz="half" idx="10"/>
          </p:nvPr>
        </p:nvSpPr>
        <p:spPr/>
        <p:txBody>
          <a:bodyPr/>
          <a:lstStyle/>
          <a:p>
            <a:fld id="{2DC72A68-D87D-498A-8F90-6CE86CF19FA1}" type="datetime1">
              <a:rPr lang="en-US" smtClean="0"/>
              <a:pPr/>
              <a:t>9/9/2022</a:t>
            </a:fld>
            <a:endParaRPr lang="en-US"/>
          </a:p>
        </p:txBody>
      </p:sp>
      <p:sp>
        <p:nvSpPr>
          <p:cNvPr id="6" name="Slide Number Placeholder 5"/>
          <p:cNvSpPr>
            <a:spLocks noGrp="1"/>
          </p:cNvSpPr>
          <p:nvPr>
            <p:ph type="sldNum" sz="quarter" idx="12"/>
          </p:nvPr>
        </p:nvSpPr>
        <p:spPr/>
        <p:txBody>
          <a:bodyPr/>
          <a:lstStyle/>
          <a:p>
            <a:fld id="{8F272B91-0545-48DA-9D7F-7F00F9D7BD95}" type="slidenum">
              <a:rPr lang="en-US" smtClean="0"/>
              <a:pPr/>
              <a:t>102</a:t>
            </a:fld>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srcRect/>
          <a:stretch>
            <a:fillRect/>
          </a:stretch>
        </p:blipFill>
        <p:spPr bwMode="auto">
          <a:xfrm>
            <a:off x="6433997" y="6777"/>
            <a:ext cx="5758004" cy="6851223"/>
          </a:xfrm>
          <a:prstGeom prst="rect">
            <a:avLst/>
          </a:prstGeom>
          <a:noFill/>
          <a:ln w="9525">
            <a:noFill/>
            <a:miter lim="800000"/>
            <a:headEnd/>
            <a:tailEnd/>
          </a:ln>
        </p:spPr>
      </p:pic>
      <p:sp>
        <p:nvSpPr>
          <p:cNvPr id="3" name="Content Placeholder 2"/>
          <p:cNvSpPr>
            <a:spLocks noGrp="1"/>
          </p:cNvSpPr>
          <p:nvPr>
            <p:ph idx="1"/>
          </p:nvPr>
        </p:nvSpPr>
        <p:spPr>
          <a:xfrm>
            <a:off x="84511" y="208231"/>
            <a:ext cx="6446060" cy="6409852"/>
          </a:xfrm>
        </p:spPr>
        <p:txBody>
          <a:bodyPr>
            <a:normAutofit/>
          </a:bodyPr>
          <a:lstStyle/>
          <a:p>
            <a:pPr>
              <a:buNone/>
            </a:pPr>
            <a:r>
              <a:rPr lang="en-US" b="1" dirty="0"/>
              <a:t>Itinerary – Transition from Point I to Point H (Part 1 of 3)</a:t>
            </a:r>
          </a:p>
          <a:p>
            <a:r>
              <a:rPr lang="en-US" sz="2400" dirty="0"/>
              <a:t>Depart Point I NLT 9:00 AM</a:t>
            </a:r>
          </a:p>
          <a:p>
            <a:r>
              <a:rPr lang="en-US" sz="2400" dirty="0"/>
              <a:t>Drive west on </a:t>
            </a:r>
            <a:r>
              <a:rPr lang="en-US" sz="2400" dirty="0" err="1"/>
              <a:t>Blazingstar</a:t>
            </a:r>
            <a:r>
              <a:rPr lang="en-US" sz="2400" dirty="0"/>
              <a:t> Rd to Keene-</a:t>
            </a:r>
            <a:r>
              <a:rPr lang="en-US" sz="2400" dirty="0" err="1"/>
              <a:t>Eskridge</a:t>
            </a:r>
            <a:r>
              <a:rPr lang="en-US" sz="2400" dirty="0"/>
              <a:t> RD</a:t>
            </a:r>
          </a:p>
          <a:p>
            <a:r>
              <a:rPr lang="en-US" sz="2400" dirty="0"/>
              <a:t>Turn left (south) on Keene-</a:t>
            </a:r>
            <a:r>
              <a:rPr lang="en-US" sz="2400" dirty="0" err="1"/>
              <a:t>Eskridge</a:t>
            </a:r>
            <a:r>
              <a:rPr lang="en-US" sz="2400" dirty="0"/>
              <a:t> Rd – travel 4 miles</a:t>
            </a:r>
          </a:p>
          <a:p>
            <a:r>
              <a:rPr lang="en-US" sz="2400" dirty="0"/>
              <a:t>Merge with KS-4; travel on KS-4 to </a:t>
            </a:r>
            <a:r>
              <a:rPr lang="en-US" sz="2400" dirty="0" err="1"/>
              <a:t>Eskridge</a:t>
            </a:r>
            <a:r>
              <a:rPr lang="en-US" sz="2400" dirty="0"/>
              <a:t>; turn left (south) on KS-99; travel 35 miles; merge with Burlingame Rd</a:t>
            </a:r>
          </a:p>
          <a:p>
            <a:r>
              <a:rPr lang="en-US" sz="2400" dirty="0"/>
              <a:t>Break stop in Emporia</a:t>
            </a:r>
          </a:p>
          <a:p>
            <a:r>
              <a:rPr lang="en-US" sz="2400" dirty="0"/>
              <a:t>Follow KS-99 through Emporia</a:t>
            </a:r>
          </a:p>
          <a:p>
            <a:r>
              <a:rPr lang="en-US" sz="2400" dirty="0"/>
              <a:t>Arrive NLT 11:00 AM at Point H</a:t>
            </a:r>
          </a:p>
        </p:txBody>
      </p:sp>
      <p:sp>
        <p:nvSpPr>
          <p:cNvPr id="14" name="Date Placeholder 13"/>
          <p:cNvSpPr>
            <a:spLocks noGrp="1"/>
          </p:cNvSpPr>
          <p:nvPr>
            <p:ph type="dt" sz="half" idx="10"/>
          </p:nvPr>
        </p:nvSpPr>
        <p:spPr/>
        <p:txBody>
          <a:bodyPr/>
          <a:lstStyle/>
          <a:p>
            <a:fld id="{A247D586-5A93-4A24-A988-76F10504F7F2}" type="datetime1">
              <a:rPr lang="en-US" smtClean="0"/>
              <a:pPr/>
              <a:t>9/9/2022</a:t>
            </a:fld>
            <a:endParaRPr lang="en-US"/>
          </a:p>
        </p:txBody>
      </p:sp>
      <p:sp>
        <p:nvSpPr>
          <p:cNvPr id="4" name="Slide Number Placeholder 3"/>
          <p:cNvSpPr>
            <a:spLocks noGrp="1"/>
          </p:cNvSpPr>
          <p:nvPr>
            <p:ph type="sldNum" sz="quarter" idx="12"/>
          </p:nvPr>
        </p:nvSpPr>
        <p:spPr/>
        <p:txBody>
          <a:bodyPr/>
          <a:lstStyle/>
          <a:p>
            <a:r>
              <a:rPr lang="en-US"/>
              <a:t>Page </a:t>
            </a:r>
            <a:fld id="{2D4E2C02-0122-4F6D-A271-DB1D7DFC5025}" type="slidenum">
              <a:rPr lang="en-US" smtClean="0"/>
              <a:pPr/>
              <a:t>103</a:t>
            </a:fld>
            <a:endParaRPr lang="en-US" dirty="0"/>
          </a:p>
        </p:txBody>
      </p:sp>
      <p:cxnSp>
        <p:nvCxnSpPr>
          <p:cNvPr id="15" name="Straight Connector 14"/>
          <p:cNvCxnSpPr/>
          <p:nvPr/>
        </p:nvCxnSpPr>
        <p:spPr>
          <a:xfrm>
            <a:off x="9077609" y="0"/>
            <a:ext cx="24143" cy="68580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433997" y="6484590"/>
            <a:ext cx="5758004" cy="24852"/>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158336" y="6446238"/>
            <a:ext cx="1424413" cy="523220"/>
          </a:xfrm>
          <a:prstGeom prst="rect">
            <a:avLst/>
          </a:prstGeom>
          <a:noFill/>
        </p:spPr>
        <p:txBody>
          <a:bodyPr wrap="square" rtlCol="0">
            <a:spAutoFit/>
          </a:bodyPr>
          <a:lstStyle/>
          <a:p>
            <a:r>
              <a:rPr lang="en-US" sz="2800" b="1" dirty="0">
                <a:solidFill>
                  <a:schemeClr val="accent4">
                    <a:lumMod val="60000"/>
                    <a:lumOff val="40000"/>
                  </a:schemeClr>
                </a:solidFill>
              </a:rPr>
              <a:t>EM17</a:t>
            </a:r>
          </a:p>
        </p:txBody>
      </p:sp>
      <p:sp>
        <p:nvSpPr>
          <p:cNvPr id="24" name="TextBox 23"/>
          <p:cNvSpPr txBox="1"/>
          <p:nvPr/>
        </p:nvSpPr>
        <p:spPr>
          <a:xfrm>
            <a:off x="7059609" y="2814221"/>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EM18</a:t>
            </a:r>
          </a:p>
        </p:txBody>
      </p:sp>
      <p:sp>
        <p:nvSpPr>
          <p:cNvPr id="25" name="TextBox 24"/>
          <p:cNvSpPr txBox="1"/>
          <p:nvPr/>
        </p:nvSpPr>
        <p:spPr>
          <a:xfrm>
            <a:off x="9560471" y="6455127"/>
            <a:ext cx="1424413" cy="523220"/>
          </a:xfrm>
          <a:prstGeom prst="rect">
            <a:avLst/>
          </a:prstGeom>
          <a:noFill/>
        </p:spPr>
        <p:txBody>
          <a:bodyPr wrap="square" rtlCol="0">
            <a:spAutoFit/>
          </a:bodyPr>
          <a:lstStyle/>
          <a:p>
            <a:r>
              <a:rPr lang="en-US" sz="2800" b="1" dirty="0">
                <a:solidFill>
                  <a:schemeClr val="accent4">
                    <a:lumMod val="60000"/>
                    <a:lumOff val="40000"/>
                  </a:schemeClr>
                </a:solidFill>
              </a:rPr>
              <a:t>EM27</a:t>
            </a:r>
          </a:p>
        </p:txBody>
      </p:sp>
      <p:sp>
        <p:nvSpPr>
          <p:cNvPr id="40" name="TextBox 39"/>
          <p:cNvSpPr txBox="1"/>
          <p:nvPr/>
        </p:nvSpPr>
        <p:spPr>
          <a:xfrm>
            <a:off x="9423573" y="2821939"/>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EM28</a:t>
            </a:r>
          </a:p>
        </p:txBody>
      </p:sp>
      <p:sp>
        <p:nvSpPr>
          <p:cNvPr id="21" name="TextBox 20"/>
          <p:cNvSpPr txBox="1"/>
          <p:nvPr/>
        </p:nvSpPr>
        <p:spPr>
          <a:xfrm>
            <a:off x="8459936" y="6026963"/>
            <a:ext cx="1750336" cy="584775"/>
          </a:xfrm>
          <a:prstGeom prst="rect">
            <a:avLst/>
          </a:prstGeom>
          <a:noFill/>
        </p:spPr>
        <p:txBody>
          <a:bodyPr wrap="square" rtlCol="0">
            <a:spAutoFit/>
          </a:bodyPr>
          <a:lstStyle/>
          <a:p>
            <a:r>
              <a:rPr lang="en-US" sz="3200" b="1" dirty="0">
                <a:solidFill>
                  <a:schemeClr val="accent4">
                    <a:lumMod val="60000"/>
                    <a:lumOff val="40000"/>
                  </a:schemeClr>
                </a:solidFill>
                <a:latin typeface="Courier New" pitchFamily="49" charset="0"/>
                <a:cs typeface="Courier New" pitchFamily="49" charset="0"/>
              </a:rPr>
              <a:t>H</a:t>
            </a:r>
          </a:p>
        </p:txBody>
      </p:sp>
      <p:sp>
        <p:nvSpPr>
          <p:cNvPr id="22" name="Left Arrow 21"/>
          <p:cNvSpPr/>
          <p:nvPr/>
        </p:nvSpPr>
        <p:spPr>
          <a:xfrm rot="16200000">
            <a:off x="8185739" y="1866796"/>
            <a:ext cx="506994" cy="368724"/>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9061488" y="539054"/>
            <a:ext cx="1750336" cy="584775"/>
          </a:xfrm>
          <a:prstGeom prst="rect">
            <a:avLst/>
          </a:prstGeom>
          <a:noFill/>
        </p:spPr>
        <p:txBody>
          <a:bodyPr wrap="square" rtlCol="0">
            <a:spAutoFit/>
          </a:bodyPr>
          <a:lstStyle/>
          <a:p>
            <a:r>
              <a:rPr lang="en-US" sz="3200" b="1" dirty="0">
                <a:solidFill>
                  <a:schemeClr val="accent4">
                    <a:lumMod val="60000"/>
                    <a:lumOff val="40000"/>
                  </a:schemeClr>
                </a:solidFill>
                <a:latin typeface="Courier New" pitchFamily="49" charset="0"/>
                <a:cs typeface="Courier New" pitchFamily="49" charset="0"/>
              </a:rPr>
              <a:t>I</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email"/>
          <a:srcRect/>
          <a:stretch>
            <a:fillRect/>
          </a:stretch>
        </p:blipFill>
        <p:spPr bwMode="auto">
          <a:xfrm>
            <a:off x="5516579" y="-18487"/>
            <a:ext cx="6675421" cy="6876488"/>
          </a:xfrm>
          <a:prstGeom prst="rect">
            <a:avLst/>
          </a:prstGeom>
          <a:noFill/>
          <a:ln w="9525">
            <a:noFill/>
            <a:miter lim="800000"/>
            <a:headEnd/>
            <a:tailEnd/>
          </a:ln>
        </p:spPr>
      </p:pic>
      <p:sp>
        <p:nvSpPr>
          <p:cNvPr id="3" name="Content Placeholder 2"/>
          <p:cNvSpPr>
            <a:spLocks noGrp="1"/>
          </p:cNvSpPr>
          <p:nvPr>
            <p:ph idx="1"/>
          </p:nvPr>
        </p:nvSpPr>
        <p:spPr>
          <a:xfrm>
            <a:off x="301784" y="208231"/>
            <a:ext cx="5238937" cy="6409852"/>
          </a:xfrm>
        </p:spPr>
        <p:txBody>
          <a:bodyPr/>
          <a:lstStyle/>
          <a:p>
            <a:pPr marL="0">
              <a:spcBef>
                <a:spcPts val="0"/>
              </a:spcBef>
              <a:buNone/>
            </a:pPr>
            <a:r>
              <a:rPr lang="en-US" b="1" dirty="0"/>
              <a:t>Itinerary – Point H </a:t>
            </a:r>
          </a:p>
          <a:p>
            <a:pPr marL="0">
              <a:spcBef>
                <a:spcPts val="0"/>
              </a:spcBef>
              <a:buNone/>
            </a:pPr>
            <a:r>
              <a:rPr lang="en-US" b="1" dirty="0"/>
              <a:t>                    (Virgil, KS)</a:t>
            </a:r>
          </a:p>
          <a:p>
            <a:r>
              <a:rPr lang="en-US" sz="2000" dirty="0"/>
              <a:t>Arrive 11 AM</a:t>
            </a:r>
          </a:p>
          <a:p>
            <a:r>
              <a:rPr lang="en-US" sz="2000" dirty="0">
                <a:solidFill>
                  <a:srgbClr val="00B0F0"/>
                </a:solidFill>
              </a:rPr>
              <a:t>N0LD/R:  Arrive Point 17H</a:t>
            </a:r>
          </a:p>
          <a:p>
            <a:r>
              <a:rPr lang="en-US" sz="2000" dirty="0">
                <a:solidFill>
                  <a:srgbClr val="7030A0"/>
                </a:solidFill>
              </a:rPr>
              <a:t>K5SRT/R:  Arrive Point 27H</a:t>
            </a:r>
          </a:p>
          <a:p>
            <a:r>
              <a:rPr lang="en-US" sz="2000" dirty="0"/>
              <a:t>Attempt contact with everyone we made a contact with at Point I</a:t>
            </a:r>
          </a:p>
          <a:p>
            <a:r>
              <a:rPr lang="en-US" sz="2000" dirty="0"/>
              <a:t>Depart NLT 12:30 PM</a:t>
            </a:r>
          </a:p>
          <a:p>
            <a:endParaRPr lang="en-US" dirty="0"/>
          </a:p>
        </p:txBody>
      </p:sp>
      <p:sp>
        <p:nvSpPr>
          <p:cNvPr id="21" name="Date Placeholder 20"/>
          <p:cNvSpPr>
            <a:spLocks noGrp="1"/>
          </p:cNvSpPr>
          <p:nvPr>
            <p:ph type="dt" sz="half" idx="10"/>
          </p:nvPr>
        </p:nvSpPr>
        <p:spPr/>
        <p:txBody>
          <a:bodyPr/>
          <a:lstStyle/>
          <a:p>
            <a:fld id="{FB7D4C41-C269-4633-AC81-D64DA21AF105}" type="datetime1">
              <a:rPr lang="en-US" smtClean="0"/>
              <a:pPr/>
              <a:t>9/9/2022</a:t>
            </a:fld>
            <a:endParaRPr lang="en-US"/>
          </a:p>
        </p:txBody>
      </p:sp>
      <p:sp>
        <p:nvSpPr>
          <p:cNvPr id="4" name="Slide Number Placeholder 3"/>
          <p:cNvSpPr>
            <a:spLocks noGrp="1"/>
          </p:cNvSpPr>
          <p:nvPr>
            <p:ph type="sldNum" sz="quarter" idx="12"/>
          </p:nvPr>
        </p:nvSpPr>
        <p:spPr/>
        <p:txBody>
          <a:bodyPr/>
          <a:lstStyle/>
          <a:p>
            <a:r>
              <a:rPr lang="en-US"/>
              <a:t>Page </a:t>
            </a:r>
            <a:fld id="{2D4E2C02-0122-4F6D-A271-DB1D7DFC5025}" type="slidenum">
              <a:rPr lang="en-US" smtClean="0"/>
              <a:pPr/>
              <a:t>104</a:t>
            </a:fld>
            <a:endParaRPr lang="en-US" dirty="0"/>
          </a:p>
        </p:txBody>
      </p:sp>
      <p:sp>
        <p:nvSpPr>
          <p:cNvPr id="6" name="5-Point Star 5"/>
          <p:cNvSpPr/>
          <p:nvPr/>
        </p:nvSpPr>
        <p:spPr>
          <a:xfrm>
            <a:off x="8172237" y="561313"/>
            <a:ext cx="519065" cy="2625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10005072" y="5948178"/>
            <a:ext cx="519065" cy="2625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804253" y="2520574"/>
            <a:ext cx="1281588" cy="584775"/>
          </a:xfrm>
          <a:prstGeom prst="rect">
            <a:avLst/>
          </a:prstGeom>
          <a:noFill/>
        </p:spPr>
        <p:txBody>
          <a:bodyPr wrap="square" rtlCol="0">
            <a:spAutoFit/>
          </a:bodyPr>
          <a:lstStyle/>
          <a:p>
            <a:r>
              <a:rPr lang="en-US" sz="3200" b="1" dirty="0">
                <a:solidFill>
                  <a:srgbClr val="FF0000"/>
                </a:solidFill>
              </a:rPr>
              <a:t>17H</a:t>
            </a:r>
          </a:p>
        </p:txBody>
      </p:sp>
      <p:sp>
        <p:nvSpPr>
          <p:cNvPr id="12" name="TextBox 11"/>
          <p:cNvSpPr txBox="1"/>
          <p:nvPr/>
        </p:nvSpPr>
        <p:spPr>
          <a:xfrm>
            <a:off x="10463791" y="5379953"/>
            <a:ext cx="1209147" cy="584775"/>
          </a:xfrm>
          <a:prstGeom prst="rect">
            <a:avLst/>
          </a:prstGeom>
          <a:noFill/>
        </p:spPr>
        <p:txBody>
          <a:bodyPr wrap="square" rtlCol="0">
            <a:spAutoFit/>
          </a:bodyPr>
          <a:lstStyle/>
          <a:p>
            <a:r>
              <a:rPr lang="en-US" sz="3200" b="1" dirty="0">
                <a:solidFill>
                  <a:srgbClr val="FF0000"/>
                </a:solidFill>
              </a:rPr>
              <a:t>27H</a:t>
            </a:r>
          </a:p>
        </p:txBody>
      </p:sp>
      <p:sp>
        <p:nvSpPr>
          <p:cNvPr id="13" name="TextBox 12"/>
          <p:cNvSpPr txBox="1"/>
          <p:nvPr/>
        </p:nvSpPr>
        <p:spPr>
          <a:xfrm>
            <a:off x="10063341" y="118510"/>
            <a:ext cx="1150801" cy="584775"/>
          </a:xfrm>
          <a:prstGeom prst="rect">
            <a:avLst/>
          </a:prstGeom>
          <a:noFill/>
        </p:spPr>
        <p:txBody>
          <a:bodyPr wrap="square" rtlCol="0">
            <a:spAutoFit/>
          </a:bodyPr>
          <a:lstStyle/>
          <a:p>
            <a:r>
              <a:rPr lang="en-US" sz="3200" b="1" dirty="0">
                <a:solidFill>
                  <a:srgbClr val="FF0000"/>
                </a:solidFill>
              </a:rPr>
              <a:t>28H</a:t>
            </a:r>
          </a:p>
        </p:txBody>
      </p:sp>
      <p:cxnSp>
        <p:nvCxnSpPr>
          <p:cNvPr id="15" name="Straight Connector 14"/>
          <p:cNvCxnSpPr/>
          <p:nvPr/>
        </p:nvCxnSpPr>
        <p:spPr>
          <a:xfrm>
            <a:off x="9632887" y="0"/>
            <a:ext cx="24143" cy="68580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516579" y="1686253"/>
            <a:ext cx="6675421" cy="15799"/>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556676" y="1943852"/>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EM17</a:t>
            </a:r>
          </a:p>
        </p:txBody>
      </p:sp>
      <p:sp>
        <p:nvSpPr>
          <p:cNvPr id="24" name="TextBox 23"/>
          <p:cNvSpPr txBox="1"/>
          <p:nvPr/>
        </p:nvSpPr>
        <p:spPr>
          <a:xfrm>
            <a:off x="7578648" y="976462"/>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EM18</a:t>
            </a:r>
          </a:p>
        </p:txBody>
      </p:sp>
      <p:sp>
        <p:nvSpPr>
          <p:cNvPr id="25" name="TextBox 24"/>
          <p:cNvSpPr txBox="1"/>
          <p:nvPr/>
        </p:nvSpPr>
        <p:spPr>
          <a:xfrm>
            <a:off x="9982953" y="1961794"/>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EM27</a:t>
            </a:r>
          </a:p>
        </p:txBody>
      </p:sp>
      <p:sp>
        <p:nvSpPr>
          <p:cNvPr id="38" name="5-Point Star 37"/>
          <p:cNvSpPr/>
          <p:nvPr/>
        </p:nvSpPr>
        <p:spPr>
          <a:xfrm>
            <a:off x="6842360" y="2646632"/>
            <a:ext cx="519065" cy="2625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7180396" y="225536"/>
            <a:ext cx="1245357" cy="584775"/>
          </a:xfrm>
          <a:prstGeom prst="rect">
            <a:avLst/>
          </a:prstGeom>
          <a:noFill/>
        </p:spPr>
        <p:txBody>
          <a:bodyPr wrap="square" rtlCol="0">
            <a:spAutoFit/>
          </a:bodyPr>
          <a:lstStyle/>
          <a:p>
            <a:r>
              <a:rPr lang="en-US" sz="3200" b="1" dirty="0">
                <a:solidFill>
                  <a:srgbClr val="FF0000"/>
                </a:solidFill>
              </a:rPr>
              <a:t>18H</a:t>
            </a:r>
          </a:p>
        </p:txBody>
      </p:sp>
      <p:sp>
        <p:nvSpPr>
          <p:cNvPr id="40" name="TextBox 39"/>
          <p:cNvSpPr txBox="1"/>
          <p:nvPr/>
        </p:nvSpPr>
        <p:spPr>
          <a:xfrm>
            <a:off x="9942612" y="984180"/>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EM28</a:t>
            </a:r>
          </a:p>
        </p:txBody>
      </p:sp>
      <p:sp>
        <p:nvSpPr>
          <p:cNvPr id="9" name="5-Point Star 8"/>
          <p:cNvSpPr/>
          <p:nvPr/>
        </p:nvSpPr>
        <p:spPr>
          <a:xfrm>
            <a:off x="9578484" y="556918"/>
            <a:ext cx="519065" cy="2625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le 19"/>
          <p:cNvGraphicFramePr>
            <a:graphicFrameLocks noGrp="1"/>
          </p:cNvGraphicFramePr>
          <p:nvPr/>
        </p:nvGraphicFramePr>
        <p:xfrm>
          <a:off x="160196" y="3364589"/>
          <a:ext cx="5232400" cy="3333750"/>
        </p:xfrm>
        <a:graphic>
          <a:graphicData uri="http://schemas.openxmlformats.org/drawingml/2006/table">
            <a:tbl>
              <a:tblPr/>
              <a:tblGrid>
                <a:gridCol w="812800">
                  <a:extLst>
                    <a:ext uri="{9D8B030D-6E8A-4147-A177-3AD203B41FA5}">
                      <a16:colId xmlns:a16="http://schemas.microsoft.com/office/drawing/2014/main" val="20000"/>
                    </a:ext>
                  </a:extLst>
                </a:gridCol>
                <a:gridCol w="982133">
                  <a:extLst>
                    <a:ext uri="{9D8B030D-6E8A-4147-A177-3AD203B41FA5}">
                      <a16:colId xmlns:a16="http://schemas.microsoft.com/office/drawing/2014/main" val="20001"/>
                    </a:ext>
                  </a:extLst>
                </a:gridCol>
                <a:gridCol w="812800">
                  <a:extLst>
                    <a:ext uri="{9D8B030D-6E8A-4147-A177-3AD203B41FA5}">
                      <a16:colId xmlns:a16="http://schemas.microsoft.com/office/drawing/2014/main" val="20002"/>
                    </a:ext>
                  </a:extLst>
                </a:gridCol>
                <a:gridCol w="999067">
                  <a:extLst>
                    <a:ext uri="{9D8B030D-6E8A-4147-A177-3AD203B41FA5}">
                      <a16:colId xmlns:a16="http://schemas.microsoft.com/office/drawing/2014/main" val="20003"/>
                    </a:ext>
                  </a:extLst>
                </a:gridCol>
                <a:gridCol w="812800">
                  <a:extLst>
                    <a:ext uri="{9D8B030D-6E8A-4147-A177-3AD203B41FA5}">
                      <a16:colId xmlns:a16="http://schemas.microsoft.com/office/drawing/2014/main" val="20004"/>
                    </a:ext>
                  </a:extLst>
                </a:gridCol>
                <a:gridCol w="812800">
                  <a:extLst>
                    <a:ext uri="{9D8B030D-6E8A-4147-A177-3AD203B41FA5}">
                      <a16:colId xmlns:a16="http://schemas.microsoft.com/office/drawing/2014/main" val="20005"/>
                    </a:ext>
                  </a:extLst>
                </a:gridCol>
              </a:tblGrid>
              <a:tr h="209550">
                <a:tc>
                  <a:txBody>
                    <a:bodyPr/>
                    <a:lstStyle/>
                    <a:p>
                      <a:pPr algn="ctr" fontAlgn="ctr"/>
                      <a:endParaRPr lang="en-US" sz="1100" b="0" i="0" u="none" strike="noStrike">
                        <a:solidFill>
                          <a:srgbClr val="000000"/>
                        </a:solidFill>
                        <a:latin typeface="Calibri"/>
                      </a:endParaRPr>
                    </a:p>
                  </a:txBody>
                  <a:tcPr marL="12700" marR="12700" marT="9525"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1100" b="0" i="0" u="none" strike="noStrike">
                        <a:solidFill>
                          <a:srgbClr val="000000"/>
                        </a:solidFill>
                        <a:latin typeface="Calibri"/>
                      </a:endParaRPr>
                    </a:p>
                  </a:txBody>
                  <a:tcPr marL="12700" marR="12700" marT="9525"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1100" b="0" i="0" u="none" strike="noStrike">
                        <a:solidFill>
                          <a:srgbClr val="000000"/>
                        </a:solidFill>
                        <a:latin typeface="Calibri"/>
                      </a:endParaRPr>
                    </a:p>
                  </a:txBody>
                  <a:tcPr marL="12700" marR="12700" marT="9525"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K5SRT/R</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Contact?</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0025">
                <a:tc>
                  <a:txBody>
                    <a:bodyPr/>
                    <a:lstStyle/>
                    <a:p>
                      <a:pPr algn="ctr" fontAlgn="ctr"/>
                      <a:r>
                        <a:rPr lang="en-US" sz="1100" b="1" i="0" u="none" strike="noStrike">
                          <a:solidFill>
                            <a:srgbClr val="000000"/>
                          </a:solidFill>
                          <a:latin typeface="Calibri"/>
                        </a:rPr>
                        <a:t>N0LD/R</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latin typeface="Calibri"/>
                        </a:rPr>
                        <a:t>Point 17H</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EM17</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27H</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EM27</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Point 17H</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17H</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Point 17H</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18H</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EM18</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0025">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17H</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28H</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EM28</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00025">
                <a:tc>
                  <a:txBody>
                    <a:bodyPr/>
                    <a:lstStyle/>
                    <a:p>
                      <a:pPr algn="ctr" fontAlgn="ctr"/>
                      <a:r>
                        <a:rPr lang="en-US" sz="1100" b="1" i="0" u="none" strike="noStrike">
                          <a:solidFill>
                            <a:srgbClr val="000000"/>
                          </a:solidFill>
                          <a:latin typeface="Calibri"/>
                        </a:rPr>
                        <a:t>N0LD/R</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latin typeface="Calibri"/>
                        </a:rPr>
                        <a:t>Point 18H</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EM18</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28H</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EM28</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x</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9050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Point 18H</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EM18</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18H</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EM18</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x</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050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Point 18H</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EM18</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17H</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0025">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18H</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EM18</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27H</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00025">
                <a:tc>
                  <a:txBody>
                    <a:bodyPr/>
                    <a:lstStyle/>
                    <a:p>
                      <a:pPr algn="ctr" fontAlgn="ctr"/>
                      <a:r>
                        <a:rPr lang="en-US" sz="1100" b="1" i="0" u="none" strike="noStrike">
                          <a:solidFill>
                            <a:srgbClr val="000000"/>
                          </a:solidFill>
                          <a:latin typeface="Calibri"/>
                        </a:rPr>
                        <a:t>N0LD/R</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latin typeface="Calibri"/>
                        </a:rPr>
                        <a:t>Point 28H</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EM28</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27H</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EM27</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9050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Point 28H</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EM28</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17H</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9050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Point 28H</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EM28</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18H</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EM18</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x</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00025">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28H</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EM28</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28H</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EM28</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x</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00025">
                <a:tc>
                  <a:txBody>
                    <a:bodyPr/>
                    <a:lstStyle/>
                    <a:p>
                      <a:pPr algn="ctr" fontAlgn="ctr"/>
                      <a:r>
                        <a:rPr lang="en-US" sz="1100" b="1" i="0" u="none" strike="noStrike">
                          <a:solidFill>
                            <a:srgbClr val="000000"/>
                          </a:solidFill>
                          <a:latin typeface="Calibri"/>
                        </a:rPr>
                        <a:t>N0LD/R</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latin typeface="Calibri"/>
                        </a:rPr>
                        <a:t>Point 27H</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EM27</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28H</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EM28</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9050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Point 27H</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18H</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EM18</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9050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Point 27H</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17H</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00025">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27H</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27H</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16 - 2018 09 09 - 020 - N0LD Rover at NE EM17 Oil Storage near Virgil Kansas - AB0RX.JPG"/>
          <p:cNvPicPr>
            <a:picLocks noChangeAspect="1"/>
          </p:cNvPicPr>
          <p:nvPr/>
        </p:nvPicPr>
        <p:blipFill>
          <a:blip r:embed="rId2" cstate="print"/>
          <a:stretch>
            <a:fillRect/>
          </a:stretch>
        </p:blipFill>
        <p:spPr>
          <a:xfrm>
            <a:off x="1524000" y="0"/>
            <a:ext cx="9144000" cy="6858000"/>
          </a:xfrm>
          <a:prstGeom prst="rect">
            <a:avLst/>
          </a:prstGeom>
        </p:spPr>
      </p:pic>
      <p:sp>
        <p:nvSpPr>
          <p:cNvPr id="2" name="Title 1"/>
          <p:cNvSpPr>
            <a:spLocks noGrp="1"/>
          </p:cNvSpPr>
          <p:nvPr>
            <p:ph type="title"/>
          </p:nvPr>
        </p:nvSpPr>
        <p:spPr>
          <a:xfrm>
            <a:off x="829235" y="439287"/>
            <a:ext cx="10515600" cy="1325563"/>
          </a:xfrm>
        </p:spPr>
        <p:txBody>
          <a:bodyPr/>
          <a:lstStyle/>
          <a:p>
            <a:pPr algn="ctr"/>
            <a:r>
              <a:rPr lang="en-US" b="1" dirty="0">
                <a:solidFill>
                  <a:srgbClr val="FF0000"/>
                </a:solidFill>
              </a:rPr>
              <a:t>EM17 (17H) - Near Virgil, KS</a:t>
            </a:r>
          </a:p>
        </p:txBody>
      </p:sp>
      <p:sp>
        <p:nvSpPr>
          <p:cNvPr id="6" name="Date Placeholder 5"/>
          <p:cNvSpPr>
            <a:spLocks noGrp="1"/>
          </p:cNvSpPr>
          <p:nvPr>
            <p:ph type="dt" sz="half" idx="10"/>
          </p:nvPr>
        </p:nvSpPr>
        <p:spPr/>
        <p:txBody>
          <a:bodyPr/>
          <a:lstStyle/>
          <a:p>
            <a:fld id="{527C082B-F734-4F7F-BC02-1B69D67ECAA2}" type="datetime1">
              <a:rPr lang="en-US" smtClean="0"/>
              <a:pPr/>
              <a:t>9/9/2022</a:t>
            </a:fld>
            <a:endParaRPr lang="en-US"/>
          </a:p>
        </p:txBody>
      </p:sp>
      <p:sp>
        <p:nvSpPr>
          <p:cNvPr id="7" name="Slide Number Placeholder 6"/>
          <p:cNvSpPr>
            <a:spLocks noGrp="1"/>
          </p:cNvSpPr>
          <p:nvPr>
            <p:ph type="sldNum" sz="quarter" idx="12"/>
          </p:nvPr>
        </p:nvSpPr>
        <p:spPr/>
        <p:txBody>
          <a:bodyPr/>
          <a:lstStyle/>
          <a:p>
            <a:fld id="{8F272B91-0545-48DA-9D7F-7F00F9D7BD95}" type="slidenum">
              <a:rPr lang="en-US" smtClean="0"/>
              <a:pPr/>
              <a:t>105</a:t>
            </a:fld>
            <a:endParaRPr lang="en-US"/>
          </a:p>
        </p:txBody>
      </p:sp>
    </p:spTree>
    <p:extLst>
      <p:ext uri="{BB962C8B-B14F-4D97-AF65-F5344CB8AC3E}">
        <p14:creationId xmlns:p14="http://schemas.microsoft.com/office/powerpoint/2010/main" val="26160496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solidFill>
                  <a:srgbClr val="FF0000"/>
                </a:solidFill>
              </a:rPr>
              <a:t>27H - East of Virgil, KS</a:t>
            </a:r>
          </a:p>
        </p:txBody>
      </p:sp>
      <p:pic>
        <p:nvPicPr>
          <p:cNvPr id="4" name="Content Placeholder 3" descr="017 - EM27AX east of Virgil Kansas.jpg"/>
          <p:cNvPicPr>
            <a:picLocks noGrp="1" noChangeAspect="1"/>
          </p:cNvPicPr>
          <p:nvPr>
            <p:ph idx="1"/>
          </p:nvPr>
        </p:nvPicPr>
        <p:blipFill>
          <a:blip r:embed="rId2" cstate="print"/>
          <a:stretch>
            <a:fillRect/>
          </a:stretch>
        </p:blipFill>
        <p:spPr>
          <a:xfrm>
            <a:off x="1683328" y="0"/>
            <a:ext cx="9144000" cy="6858000"/>
          </a:xfrm>
        </p:spPr>
      </p:pic>
      <p:sp>
        <p:nvSpPr>
          <p:cNvPr id="5" name="Date Placeholder 4"/>
          <p:cNvSpPr>
            <a:spLocks noGrp="1"/>
          </p:cNvSpPr>
          <p:nvPr>
            <p:ph type="dt" sz="half" idx="10"/>
          </p:nvPr>
        </p:nvSpPr>
        <p:spPr/>
        <p:txBody>
          <a:bodyPr/>
          <a:lstStyle/>
          <a:p>
            <a:fld id="{44C7B3CC-4434-4EDA-8440-8E843BDFBD57}" type="datetime1">
              <a:rPr lang="en-US" smtClean="0"/>
              <a:pPr/>
              <a:t>9/9/2022</a:t>
            </a:fld>
            <a:endParaRPr lang="en-US"/>
          </a:p>
        </p:txBody>
      </p:sp>
      <p:sp>
        <p:nvSpPr>
          <p:cNvPr id="6" name="Slide Number Placeholder 5"/>
          <p:cNvSpPr>
            <a:spLocks noGrp="1"/>
          </p:cNvSpPr>
          <p:nvPr>
            <p:ph type="sldNum" sz="quarter" idx="12"/>
          </p:nvPr>
        </p:nvSpPr>
        <p:spPr/>
        <p:txBody>
          <a:bodyPr/>
          <a:lstStyle/>
          <a:p>
            <a:fld id="{8F272B91-0545-48DA-9D7F-7F00F9D7BD95}" type="slidenum">
              <a:rPr lang="en-US" smtClean="0"/>
              <a:pPr/>
              <a:t>106</a:t>
            </a:fld>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email"/>
          <a:srcRect/>
          <a:stretch>
            <a:fillRect/>
          </a:stretch>
        </p:blipFill>
        <p:spPr bwMode="auto">
          <a:xfrm>
            <a:off x="4623304" y="2383264"/>
            <a:ext cx="7568697" cy="4474737"/>
          </a:xfrm>
          <a:prstGeom prst="rect">
            <a:avLst/>
          </a:prstGeom>
          <a:noFill/>
          <a:ln w="9525">
            <a:noFill/>
            <a:miter lim="800000"/>
            <a:headEnd/>
            <a:tailEnd/>
          </a:ln>
        </p:spPr>
      </p:pic>
      <p:sp>
        <p:nvSpPr>
          <p:cNvPr id="3" name="Content Placeholder 2"/>
          <p:cNvSpPr>
            <a:spLocks noGrp="1"/>
          </p:cNvSpPr>
          <p:nvPr>
            <p:ph idx="1"/>
          </p:nvPr>
        </p:nvSpPr>
        <p:spPr>
          <a:xfrm>
            <a:off x="301784" y="208231"/>
            <a:ext cx="11637968" cy="2072514"/>
          </a:xfrm>
        </p:spPr>
        <p:txBody>
          <a:bodyPr>
            <a:noAutofit/>
          </a:bodyPr>
          <a:lstStyle/>
          <a:p>
            <a:pPr>
              <a:buNone/>
            </a:pPr>
            <a:r>
              <a:rPr lang="en-US" b="1" dirty="0"/>
              <a:t>Itinerary – Point G (West of Caney, KS)</a:t>
            </a:r>
          </a:p>
          <a:p>
            <a:r>
              <a:rPr lang="en-US" sz="1800" dirty="0"/>
              <a:t>Arrive 2:30 PM</a:t>
            </a:r>
          </a:p>
          <a:p>
            <a:r>
              <a:rPr lang="en-US" sz="1800" dirty="0">
                <a:solidFill>
                  <a:srgbClr val="00B0F0"/>
                </a:solidFill>
              </a:rPr>
              <a:t>N0LD/R:  Arrive Point 26G</a:t>
            </a:r>
          </a:p>
          <a:p>
            <a:r>
              <a:rPr lang="en-US" sz="1800" dirty="0">
                <a:solidFill>
                  <a:srgbClr val="7030A0"/>
                </a:solidFill>
              </a:rPr>
              <a:t>K5SRT/R:  Arrive Point 17G</a:t>
            </a:r>
          </a:p>
          <a:p>
            <a:r>
              <a:rPr lang="en-US" sz="1800" dirty="0"/>
              <a:t>Attempt contact with everyone we made a contact with at Point H and the people who answered the phone call</a:t>
            </a:r>
          </a:p>
          <a:p>
            <a:r>
              <a:rPr lang="en-US" sz="1800" dirty="0"/>
              <a:t>Depart NLT 4 PM</a:t>
            </a:r>
          </a:p>
        </p:txBody>
      </p:sp>
      <p:sp>
        <p:nvSpPr>
          <p:cNvPr id="21" name="Date Placeholder 20"/>
          <p:cNvSpPr>
            <a:spLocks noGrp="1"/>
          </p:cNvSpPr>
          <p:nvPr>
            <p:ph type="dt" sz="half" idx="10"/>
          </p:nvPr>
        </p:nvSpPr>
        <p:spPr/>
        <p:txBody>
          <a:bodyPr/>
          <a:lstStyle/>
          <a:p>
            <a:fld id="{821ED312-87A5-454C-A8E7-9898570A01A3}" type="datetime1">
              <a:rPr lang="en-US" smtClean="0"/>
              <a:pPr/>
              <a:t>9/9/2022</a:t>
            </a:fld>
            <a:endParaRPr lang="en-US"/>
          </a:p>
        </p:txBody>
      </p:sp>
      <p:sp>
        <p:nvSpPr>
          <p:cNvPr id="4" name="Slide Number Placeholder 3"/>
          <p:cNvSpPr>
            <a:spLocks noGrp="1"/>
          </p:cNvSpPr>
          <p:nvPr>
            <p:ph type="sldNum" sz="quarter" idx="12"/>
          </p:nvPr>
        </p:nvSpPr>
        <p:spPr/>
        <p:txBody>
          <a:bodyPr/>
          <a:lstStyle/>
          <a:p>
            <a:r>
              <a:rPr lang="en-US"/>
              <a:t>Page </a:t>
            </a:r>
            <a:fld id="{2D4E2C02-0122-4F6D-A271-DB1D7DFC5025}" type="slidenum">
              <a:rPr lang="en-US" smtClean="0"/>
              <a:pPr/>
              <a:t>107</a:t>
            </a:fld>
            <a:endParaRPr lang="en-US" dirty="0"/>
          </a:p>
        </p:txBody>
      </p:sp>
      <p:sp>
        <p:nvSpPr>
          <p:cNvPr id="6" name="5-Point Star 5"/>
          <p:cNvSpPr/>
          <p:nvPr/>
        </p:nvSpPr>
        <p:spPr>
          <a:xfrm>
            <a:off x="5854550" y="2933321"/>
            <a:ext cx="519065" cy="2625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8170236" y="6274103"/>
            <a:ext cx="519065" cy="2625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7876520" y="2946910"/>
            <a:ext cx="519065" cy="2625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273111" y="5426737"/>
            <a:ext cx="1281588" cy="584775"/>
          </a:xfrm>
          <a:prstGeom prst="rect">
            <a:avLst/>
          </a:prstGeom>
          <a:noFill/>
        </p:spPr>
        <p:txBody>
          <a:bodyPr wrap="square" rtlCol="0">
            <a:spAutoFit/>
          </a:bodyPr>
          <a:lstStyle/>
          <a:p>
            <a:r>
              <a:rPr lang="en-US" sz="3200" b="1" dirty="0">
                <a:solidFill>
                  <a:srgbClr val="FF0000"/>
                </a:solidFill>
              </a:rPr>
              <a:t>16G</a:t>
            </a:r>
          </a:p>
        </p:txBody>
      </p:sp>
      <p:sp>
        <p:nvSpPr>
          <p:cNvPr id="12" name="TextBox 11"/>
          <p:cNvSpPr txBox="1"/>
          <p:nvPr/>
        </p:nvSpPr>
        <p:spPr>
          <a:xfrm>
            <a:off x="8604812" y="6140445"/>
            <a:ext cx="1209147" cy="584775"/>
          </a:xfrm>
          <a:prstGeom prst="rect">
            <a:avLst/>
          </a:prstGeom>
          <a:noFill/>
        </p:spPr>
        <p:txBody>
          <a:bodyPr wrap="square" rtlCol="0">
            <a:spAutoFit/>
          </a:bodyPr>
          <a:lstStyle/>
          <a:p>
            <a:r>
              <a:rPr lang="en-US" sz="3200" b="1" dirty="0">
                <a:solidFill>
                  <a:srgbClr val="FF0000"/>
                </a:solidFill>
              </a:rPr>
              <a:t>26G</a:t>
            </a:r>
          </a:p>
        </p:txBody>
      </p:sp>
      <p:sp>
        <p:nvSpPr>
          <p:cNvPr id="13" name="TextBox 12"/>
          <p:cNvSpPr txBox="1"/>
          <p:nvPr/>
        </p:nvSpPr>
        <p:spPr>
          <a:xfrm>
            <a:off x="8409662" y="2798213"/>
            <a:ext cx="1150801" cy="584775"/>
          </a:xfrm>
          <a:prstGeom prst="rect">
            <a:avLst/>
          </a:prstGeom>
          <a:noFill/>
        </p:spPr>
        <p:txBody>
          <a:bodyPr wrap="square" rtlCol="0">
            <a:spAutoFit/>
          </a:bodyPr>
          <a:lstStyle/>
          <a:p>
            <a:r>
              <a:rPr lang="en-US" sz="3200" b="1" dirty="0">
                <a:solidFill>
                  <a:srgbClr val="FF0000"/>
                </a:solidFill>
              </a:rPr>
              <a:t>27G</a:t>
            </a:r>
          </a:p>
        </p:txBody>
      </p:sp>
      <p:cxnSp>
        <p:nvCxnSpPr>
          <p:cNvPr id="15" name="Straight Connector 14"/>
          <p:cNvCxnSpPr/>
          <p:nvPr/>
        </p:nvCxnSpPr>
        <p:spPr>
          <a:xfrm>
            <a:off x="6928919" y="2390116"/>
            <a:ext cx="12037" cy="4467885"/>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633299" y="4755377"/>
            <a:ext cx="7558701"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331940" y="4949602"/>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EM16</a:t>
            </a:r>
          </a:p>
        </p:txBody>
      </p:sp>
      <p:sp>
        <p:nvSpPr>
          <p:cNvPr id="24" name="TextBox 23"/>
          <p:cNvSpPr txBox="1"/>
          <p:nvPr/>
        </p:nvSpPr>
        <p:spPr>
          <a:xfrm>
            <a:off x="5329769" y="3964105"/>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EM17</a:t>
            </a:r>
          </a:p>
        </p:txBody>
      </p:sp>
      <p:sp>
        <p:nvSpPr>
          <p:cNvPr id="25" name="TextBox 24"/>
          <p:cNvSpPr txBox="1"/>
          <p:nvPr/>
        </p:nvSpPr>
        <p:spPr>
          <a:xfrm>
            <a:off x="7411768" y="4949437"/>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EM26</a:t>
            </a:r>
          </a:p>
        </p:txBody>
      </p:sp>
      <p:sp>
        <p:nvSpPr>
          <p:cNvPr id="38" name="5-Point Star 37"/>
          <p:cNvSpPr/>
          <p:nvPr/>
        </p:nvSpPr>
        <p:spPr>
          <a:xfrm>
            <a:off x="6226724" y="5552795"/>
            <a:ext cx="519065" cy="2625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4838567" y="2787666"/>
            <a:ext cx="1245357" cy="584775"/>
          </a:xfrm>
          <a:prstGeom prst="rect">
            <a:avLst/>
          </a:prstGeom>
          <a:noFill/>
        </p:spPr>
        <p:txBody>
          <a:bodyPr wrap="square" rtlCol="0">
            <a:spAutoFit/>
          </a:bodyPr>
          <a:lstStyle/>
          <a:p>
            <a:r>
              <a:rPr lang="en-US" sz="3200" b="1" dirty="0">
                <a:solidFill>
                  <a:srgbClr val="FF0000"/>
                </a:solidFill>
              </a:rPr>
              <a:t>17G</a:t>
            </a:r>
          </a:p>
        </p:txBody>
      </p:sp>
      <p:sp>
        <p:nvSpPr>
          <p:cNvPr id="40" name="TextBox 39"/>
          <p:cNvSpPr txBox="1"/>
          <p:nvPr/>
        </p:nvSpPr>
        <p:spPr>
          <a:xfrm>
            <a:off x="7371427" y="3971823"/>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EM27</a:t>
            </a:r>
          </a:p>
        </p:txBody>
      </p:sp>
      <p:graphicFrame>
        <p:nvGraphicFramePr>
          <p:cNvPr id="20" name="Table 19"/>
          <p:cNvGraphicFramePr>
            <a:graphicFrameLocks noGrp="1"/>
          </p:cNvGraphicFramePr>
          <p:nvPr/>
        </p:nvGraphicFramePr>
        <p:xfrm>
          <a:off x="168165" y="3366595"/>
          <a:ext cx="4876800" cy="3333750"/>
        </p:xfrm>
        <a:graphic>
          <a:graphicData uri="http://schemas.openxmlformats.org/drawingml/2006/table">
            <a:tbl>
              <a:tblPr/>
              <a:tblGrid>
                <a:gridCol w="812800">
                  <a:extLst>
                    <a:ext uri="{9D8B030D-6E8A-4147-A177-3AD203B41FA5}">
                      <a16:colId xmlns:a16="http://schemas.microsoft.com/office/drawing/2014/main" val="20000"/>
                    </a:ext>
                  </a:extLst>
                </a:gridCol>
                <a:gridCol w="812800">
                  <a:extLst>
                    <a:ext uri="{9D8B030D-6E8A-4147-A177-3AD203B41FA5}">
                      <a16:colId xmlns:a16="http://schemas.microsoft.com/office/drawing/2014/main" val="20001"/>
                    </a:ext>
                  </a:extLst>
                </a:gridCol>
                <a:gridCol w="812800">
                  <a:extLst>
                    <a:ext uri="{9D8B030D-6E8A-4147-A177-3AD203B41FA5}">
                      <a16:colId xmlns:a16="http://schemas.microsoft.com/office/drawing/2014/main" val="20002"/>
                    </a:ext>
                  </a:extLst>
                </a:gridCol>
                <a:gridCol w="812800">
                  <a:extLst>
                    <a:ext uri="{9D8B030D-6E8A-4147-A177-3AD203B41FA5}">
                      <a16:colId xmlns:a16="http://schemas.microsoft.com/office/drawing/2014/main" val="20003"/>
                    </a:ext>
                  </a:extLst>
                </a:gridCol>
                <a:gridCol w="812800">
                  <a:extLst>
                    <a:ext uri="{9D8B030D-6E8A-4147-A177-3AD203B41FA5}">
                      <a16:colId xmlns:a16="http://schemas.microsoft.com/office/drawing/2014/main" val="20004"/>
                    </a:ext>
                  </a:extLst>
                </a:gridCol>
                <a:gridCol w="812800">
                  <a:extLst>
                    <a:ext uri="{9D8B030D-6E8A-4147-A177-3AD203B41FA5}">
                      <a16:colId xmlns:a16="http://schemas.microsoft.com/office/drawing/2014/main" val="20005"/>
                    </a:ext>
                  </a:extLst>
                </a:gridCol>
              </a:tblGrid>
              <a:tr h="209550">
                <a:tc>
                  <a:txBody>
                    <a:bodyPr/>
                    <a:lstStyle/>
                    <a:p>
                      <a:pPr algn="ctr" fontAlgn="ctr"/>
                      <a:endParaRPr lang="en-US" sz="1100" b="0" i="0" u="none" strike="noStrike">
                        <a:solidFill>
                          <a:srgbClr val="000000"/>
                        </a:solidFill>
                        <a:latin typeface="Calibri"/>
                      </a:endParaRPr>
                    </a:p>
                  </a:txBody>
                  <a:tcPr marL="12700" marR="12700" marT="9525" marB="0" anchor="ctr">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n-US" sz="1100" b="0" i="0" u="none" strike="noStrike">
                        <a:solidFill>
                          <a:srgbClr val="000000"/>
                        </a:solidFill>
                        <a:latin typeface="Calibri"/>
                      </a:endParaRPr>
                    </a:p>
                  </a:txBody>
                  <a:tcPr marL="12700" marR="12700" marT="9525" marB="0" anchor="ctr">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n-US" sz="1100" b="0" i="0" u="none" strike="noStrike">
                        <a:solidFill>
                          <a:srgbClr val="000000"/>
                        </a:solidFill>
                        <a:latin typeface="Calibri"/>
                      </a:endParaRPr>
                    </a:p>
                  </a:txBody>
                  <a:tcPr marL="12700" marR="12700" marT="9525"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latin typeface="Calibri"/>
                        </a:rPr>
                        <a:t>N0LD/R</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 </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latin typeface="Calibri"/>
                        </a:rPr>
                        <a:t>Contact?</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00025">
                <a:tc>
                  <a:txBody>
                    <a:bodyPr/>
                    <a:lstStyle/>
                    <a:p>
                      <a:pPr algn="ctr" fontAlgn="ctr"/>
                      <a:r>
                        <a:rPr lang="en-US" sz="1100" b="1" i="0" u="none" strike="noStrike">
                          <a:solidFill>
                            <a:srgbClr val="000000"/>
                          </a:solidFill>
                          <a:latin typeface="Calibri"/>
                        </a:rPr>
                        <a:t>K5SRT/R</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ctr"/>
                      <a:r>
                        <a:rPr lang="en-US" sz="1100" b="0" i="0" u="none" strike="noStrike">
                          <a:solidFill>
                            <a:srgbClr val="000000"/>
                          </a:solidFill>
                          <a:latin typeface="Calibri"/>
                        </a:rPr>
                        <a:t>Point 17G</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EM17</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Point 17G</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EM17</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x</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050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ctr"/>
                      <a:r>
                        <a:rPr lang="en-US" sz="1100" b="0" i="0" u="none" strike="noStrike">
                          <a:solidFill>
                            <a:srgbClr val="000000"/>
                          </a:solidFill>
                          <a:latin typeface="Calibri"/>
                        </a:rPr>
                        <a:t>Point 17G</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EM17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Point 27G</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EM27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x</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050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ctr"/>
                      <a:r>
                        <a:rPr lang="en-US" sz="1100" b="0" i="0" u="none" strike="noStrike">
                          <a:solidFill>
                            <a:srgbClr val="000000"/>
                          </a:solidFill>
                          <a:latin typeface="Calibri"/>
                        </a:rPr>
                        <a:t>Point 17G</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EM17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Point 26G</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EM26</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00025">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Point 17G</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EM17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Point 16G</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EM16</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00025">
                <a:tc>
                  <a:txBody>
                    <a:bodyPr/>
                    <a:lstStyle/>
                    <a:p>
                      <a:pPr algn="ctr" fontAlgn="ctr"/>
                      <a:r>
                        <a:rPr lang="en-US" sz="1100" b="1" i="0" u="none" strike="noStrike">
                          <a:solidFill>
                            <a:srgbClr val="000000"/>
                          </a:solidFill>
                          <a:latin typeface="Calibri"/>
                        </a:rPr>
                        <a:t>K5SRT/R</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ctr"/>
                      <a:r>
                        <a:rPr lang="en-US" sz="1100" b="0" i="0" u="none" strike="noStrike">
                          <a:solidFill>
                            <a:srgbClr val="000000"/>
                          </a:solidFill>
                          <a:latin typeface="Calibri"/>
                        </a:rPr>
                        <a:t>Point 27G</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EM27</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Point 16G</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EM16</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9050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ctr"/>
                      <a:r>
                        <a:rPr lang="en-US" sz="1100" b="0" i="0" u="none" strike="noStrike">
                          <a:solidFill>
                            <a:srgbClr val="000000"/>
                          </a:solidFill>
                          <a:latin typeface="Calibri"/>
                        </a:rPr>
                        <a:t>Point 27G</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EM27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Point 26G</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EM26</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050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ctr"/>
                      <a:r>
                        <a:rPr lang="en-US" sz="1100" b="0" i="0" u="none" strike="noStrike">
                          <a:solidFill>
                            <a:srgbClr val="000000"/>
                          </a:solidFill>
                          <a:latin typeface="Calibri"/>
                        </a:rPr>
                        <a:t>Point 27G</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EM27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Point 27G</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EM27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x</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00025">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Point 27G</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EM27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Point 17G</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EM17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x</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00025">
                <a:tc>
                  <a:txBody>
                    <a:bodyPr/>
                    <a:lstStyle/>
                    <a:p>
                      <a:pPr algn="ctr" fontAlgn="ctr"/>
                      <a:r>
                        <a:rPr lang="en-US" sz="1100" b="1" i="0" u="none" strike="noStrike">
                          <a:solidFill>
                            <a:srgbClr val="000000"/>
                          </a:solidFill>
                          <a:latin typeface="Calibri"/>
                        </a:rPr>
                        <a:t>K5SRT/R</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ctr"/>
                      <a:r>
                        <a:rPr lang="en-US" sz="1100" b="0" i="0" u="none" strike="noStrike">
                          <a:solidFill>
                            <a:srgbClr val="000000"/>
                          </a:solidFill>
                          <a:latin typeface="Calibri"/>
                        </a:rPr>
                        <a:t>Point 26G</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EM26</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Point 17G</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EM17</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9050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ctr"/>
                      <a:r>
                        <a:rPr lang="en-US" sz="1100" b="0" i="0" u="none" strike="noStrike">
                          <a:solidFill>
                            <a:srgbClr val="000000"/>
                          </a:solidFill>
                          <a:latin typeface="Calibri"/>
                        </a:rPr>
                        <a:t>Point 26G</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EM26</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Point 27G</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EM27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19050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ctr"/>
                      <a:r>
                        <a:rPr lang="en-US" sz="1100" b="0" i="0" u="none" strike="noStrike">
                          <a:solidFill>
                            <a:srgbClr val="000000"/>
                          </a:solidFill>
                          <a:latin typeface="Calibri"/>
                        </a:rPr>
                        <a:t>Point 26G</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EM26</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Point 26G</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EM26</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00025">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Point 26G</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EM26</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Point 16G</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EM16</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00025">
                <a:tc>
                  <a:txBody>
                    <a:bodyPr/>
                    <a:lstStyle/>
                    <a:p>
                      <a:pPr algn="ctr" fontAlgn="ctr"/>
                      <a:r>
                        <a:rPr lang="en-US" sz="1100" b="1" i="0" u="none" strike="noStrike">
                          <a:solidFill>
                            <a:srgbClr val="000000"/>
                          </a:solidFill>
                          <a:latin typeface="Calibri"/>
                        </a:rPr>
                        <a:t>K5SRT/R</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ctr"/>
                      <a:r>
                        <a:rPr lang="en-US" sz="1100" b="0" i="0" u="none" strike="noStrike">
                          <a:solidFill>
                            <a:srgbClr val="000000"/>
                          </a:solidFill>
                          <a:latin typeface="Calibri"/>
                        </a:rPr>
                        <a:t>Point 16G</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EM16</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Point 16G</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EM16</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19050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ctr"/>
                      <a:r>
                        <a:rPr lang="en-US" sz="1100" b="0" i="0" u="none" strike="noStrike">
                          <a:solidFill>
                            <a:srgbClr val="000000"/>
                          </a:solidFill>
                          <a:latin typeface="Calibri"/>
                        </a:rPr>
                        <a:t>Point 16G</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EM16</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Point 26G</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EM26</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19050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ctr"/>
                      <a:r>
                        <a:rPr lang="en-US" sz="1100" b="0" i="0" u="none" strike="noStrike">
                          <a:solidFill>
                            <a:srgbClr val="000000"/>
                          </a:solidFill>
                          <a:latin typeface="Calibri"/>
                        </a:rPr>
                        <a:t>Point 16G</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EM16</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Point 27G</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EM27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200025">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Point 16G</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EM16</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Point 17G</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latin typeface="Calibri"/>
                        </a:rPr>
                        <a:t>EM17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dirty="0">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bl>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520810"/>
            <a:ext cx="12192000" cy="6337190"/>
          </a:xfrm>
          <a:prstGeom prst="rect">
            <a:avLst/>
          </a:prstGeom>
          <a:noFill/>
          <a:ln w="9525">
            <a:noFill/>
            <a:miter lim="800000"/>
            <a:headEnd/>
            <a:tailEnd/>
          </a:ln>
        </p:spPr>
      </p:pic>
      <p:sp>
        <p:nvSpPr>
          <p:cNvPr id="3" name="Content Placeholder 2"/>
          <p:cNvSpPr>
            <a:spLocks noGrp="1"/>
          </p:cNvSpPr>
          <p:nvPr>
            <p:ph idx="1"/>
          </p:nvPr>
        </p:nvSpPr>
        <p:spPr>
          <a:xfrm>
            <a:off x="0" y="2"/>
            <a:ext cx="12192000" cy="534153"/>
          </a:xfrm>
          <a:solidFill>
            <a:srgbClr val="00B050"/>
          </a:solidFill>
        </p:spPr>
        <p:txBody>
          <a:bodyPr>
            <a:normAutofit/>
          </a:bodyPr>
          <a:lstStyle/>
          <a:p>
            <a:pPr lvl="1" algn="ctr">
              <a:buNone/>
            </a:pPr>
            <a:r>
              <a:rPr lang="en-US" sz="3200" b="1" dirty="0"/>
              <a:t>Stations we might reach from eastern Oklahoma</a:t>
            </a:r>
            <a:endParaRPr lang="en-US" b="1" dirty="0"/>
          </a:p>
        </p:txBody>
      </p:sp>
      <p:sp>
        <p:nvSpPr>
          <p:cNvPr id="35" name="Date Placeholder 34"/>
          <p:cNvSpPr>
            <a:spLocks noGrp="1"/>
          </p:cNvSpPr>
          <p:nvPr>
            <p:ph type="dt" sz="half" idx="10"/>
          </p:nvPr>
        </p:nvSpPr>
        <p:spPr/>
        <p:txBody>
          <a:bodyPr/>
          <a:lstStyle/>
          <a:p>
            <a:fld id="{E41712FF-1C8D-4D41-9928-F25EFEBA7905}" type="datetime1">
              <a:rPr lang="en-US" smtClean="0"/>
              <a:pPr/>
              <a:t>9/9/2022</a:t>
            </a:fld>
            <a:endParaRPr lang="en-US"/>
          </a:p>
        </p:txBody>
      </p:sp>
      <p:sp>
        <p:nvSpPr>
          <p:cNvPr id="36" name="Slide Number Placeholder 35"/>
          <p:cNvSpPr>
            <a:spLocks noGrp="1"/>
          </p:cNvSpPr>
          <p:nvPr>
            <p:ph type="sldNum" sz="quarter" idx="12"/>
          </p:nvPr>
        </p:nvSpPr>
        <p:spPr/>
        <p:txBody>
          <a:bodyPr/>
          <a:lstStyle/>
          <a:p>
            <a:fld id="{8F272B91-0545-48DA-9D7F-7F00F9D7BD95}" type="slidenum">
              <a:rPr lang="en-US" smtClean="0"/>
              <a:pPr/>
              <a:t>108</a:t>
            </a:fld>
            <a:endParaRPr lang="en-US"/>
          </a:p>
        </p:txBody>
      </p:sp>
      <p:sp>
        <p:nvSpPr>
          <p:cNvPr id="9" name="TextBox 8"/>
          <p:cNvSpPr txBox="1"/>
          <p:nvPr/>
        </p:nvSpPr>
        <p:spPr>
          <a:xfrm>
            <a:off x="6096002" y="4273241"/>
            <a:ext cx="1050201" cy="261610"/>
          </a:xfrm>
          <a:prstGeom prst="rect">
            <a:avLst/>
          </a:prstGeom>
          <a:noFill/>
        </p:spPr>
        <p:txBody>
          <a:bodyPr wrap="square" rtlCol="0">
            <a:spAutoFit/>
          </a:bodyPr>
          <a:lstStyle/>
          <a:p>
            <a:r>
              <a:rPr lang="en-US" sz="1050" dirty="0">
                <a:solidFill>
                  <a:schemeClr val="bg1"/>
                </a:solidFill>
              </a:rPr>
              <a:t>N5AFY</a:t>
            </a:r>
          </a:p>
        </p:txBody>
      </p:sp>
      <p:sp>
        <p:nvSpPr>
          <p:cNvPr id="12" name="TextBox 11"/>
          <p:cNvSpPr txBox="1"/>
          <p:nvPr/>
        </p:nvSpPr>
        <p:spPr>
          <a:xfrm>
            <a:off x="7828230" y="3562546"/>
            <a:ext cx="1050201" cy="261610"/>
          </a:xfrm>
          <a:prstGeom prst="rect">
            <a:avLst/>
          </a:prstGeom>
          <a:noFill/>
        </p:spPr>
        <p:txBody>
          <a:bodyPr wrap="square" rtlCol="0">
            <a:spAutoFit/>
          </a:bodyPr>
          <a:lstStyle/>
          <a:p>
            <a:r>
              <a:rPr lang="en-US" sz="1050" dirty="0">
                <a:solidFill>
                  <a:schemeClr val="bg1"/>
                </a:solidFill>
              </a:rPr>
              <a:t>WD5AGO</a:t>
            </a:r>
          </a:p>
        </p:txBody>
      </p:sp>
      <p:sp>
        <p:nvSpPr>
          <p:cNvPr id="13" name="TextBox 12"/>
          <p:cNvSpPr txBox="1"/>
          <p:nvPr/>
        </p:nvSpPr>
        <p:spPr>
          <a:xfrm>
            <a:off x="1098486" y="3044991"/>
            <a:ext cx="1050201" cy="261610"/>
          </a:xfrm>
          <a:prstGeom prst="rect">
            <a:avLst/>
          </a:prstGeom>
          <a:noFill/>
        </p:spPr>
        <p:txBody>
          <a:bodyPr wrap="square" rtlCol="0">
            <a:spAutoFit/>
          </a:bodyPr>
          <a:lstStyle/>
          <a:p>
            <a:r>
              <a:rPr lang="en-US" sz="1050" dirty="0">
                <a:solidFill>
                  <a:schemeClr val="bg1"/>
                </a:solidFill>
              </a:rPr>
              <a:t>N5GEX</a:t>
            </a:r>
          </a:p>
        </p:txBody>
      </p:sp>
      <p:sp>
        <p:nvSpPr>
          <p:cNvPr id="15" name="TextBox 14"/>
          <p:cNvSpPr txBox="1"/>
          <p:nvPr/>
        </p:nvSpPr>
        <p:spPr>
          <a:xfrm>
            <a:off x="168998" y="1729219"/>
            <a:ext cx="1050201" cy="261610"/>
          </a:xfrm>
          <a:prstGeom prst="rect">
            <a:avLst/>
          </a:prstGeom>
          <a:noFill/>
        </p:spPr>
        <p:txBody>
          <a:bodyPr wrap="square" rtlCol="0">
            <a:spAutoFit/>
          </a:bodyPr>
          <a:lstStyle/>
          <a:p>
            <a:r>
              <a:rPr lang="en-US" sz="1050" dirty="0">
                <a:solidFill>
                  <a:schemeClr val="bg1"/>
                </a:solidFill>
              </a:rPr>
              <a:t>KB0HH</a:t>
            </a:r>
          </a:p>
        </p:txBody>
      </p:sp>
      <p:sp>
        <p:nvSpPr>
          <p:cNvPr id="16" name="TextBox 15"/>
          <p:cNvSpPr txBox="1"/>
          <p:nvPr/>
        </p:nvSpPr>
        <p:spPr>
          <a:xfrm>
            <a:off x="8641030" y="894792"/>
            <a:ext cx="1050201" cy="261610"/>
          </a:xfrm>
          <a:prstGeom prst="rect">
            <a:avLst/>
          </a:prstGeom>
          <a:noFill/>
        </p:spPr>
        <p:txBody>
          <a:bodyPr wrap="square" rtlCol="0">
            <a:spAutoFit/>
          </a:bodyPr>
          <a:lstStyle/>
          <a:p>
            <a:r>
              <a:rPr lang="en-US" sz="1050" dirty="0">
                <a:solidFill>
                  <a:schemeClr val="bg1"/>
                </a:solidFill>
              </a:rPr>
              <a:t>N0MUA</a:t>
            </a:r>
          </a:p>
        </p:txBody>
      </p:sp>
      <p:sp>
        <p:nvSpPr>
          <p:cNvPr id="18" name="TextBox 17"/>
          <p:cNvSpPr txBox="1"/>
          <p:nvPr/>
        </p:nvSpPr>
        <p:spPr>
          <a:xfrm>
            <a:off x="8011310" y="3392041"/>
            <a:ext cx="1050201" cy="261610"/>
          </a:xfrm>
          <a:prstGeom prst="rect">
            <a:avLst/>
          </a:prstGeom>
          <a:noFill/>
        </p:spPr>
        <p:txBody>
          <a:bodyPr wrap="square" rtlCol="0">
            <a:spAutoFit/>
          </a:bodyPr>
          <a:lstStyle/>
          <a:p>
            <a:r>
              <a:rPr lang="en-US" sz="1050" dirty="0">
                <a:solidFill>
                  <a:schemeClr val="bg1"/>
                </a:solidFill>
              </a:rPr>
              <a:t>K5CFY</a:t>
            </a:r>
          </a:p>
        </p:txBody>
      </p:sp>
      <p:sp>
        <p:nvSpPr>
          <p:cNvPr id="23" name="TextBox 22"/>
          <p:cNvSpPr txBox="1"/>
          <p:nvPr/>
        </p:nvSpPr>
        <p:spPr>
          <a:xfrm>
            <a:off x="9304948" y="4869269"/>
            <a:ext cx="1050201" cy="261610"/>
          </a:xfrm>
          <a:prstGeom prst="rect">
            <a:avLst/>
          </a:prstGeom>
          <a:noFill/>
        </p:spPr>
        <p:txBody>
          <a:bodyPr wrap="square" rtlCol="0">
            <a:spAutoFit/>
          </a:bodyPr>
          <a:lstStyle/>
          <a:p>
            <a:r>
              <a:rPr lang="en-US" sz="1050" dirty="0">
                <a:solidFill>
                  <a:schemeClr val="bg1"/>
                </a:solidFill>
              </a:rPr>
              <a:t>K5SW</a:t>
            </a:r>
          </a:p>
        </p:txBody>
      </p:sp>
      <p:cxnSp>
        <p:nvCxnSpPr>
          <p:cNvPr id="29" name="Straight Connector 28"/>
          <p:cNvCxnSpPr/>
          <p:nvPr/>
        </p:nvCxnSpPr>
        <p:spPr>
          <a:xfrm flipH="1">
            <a:off x="915505" y="525102"/>
            <a:ext cx="1912" cy="6332899"/>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266915" y="543208"/>
            <a:ext cx="46272" cy="6314792"/>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0" y="1149804"/>
            <a:ext cx="12192000" cy="18107"/>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4142002"/>
            <a:ext cx="12192000" cy="18107"/>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8832028" y="2732454"/>
            <a:ext cx="1750336" cy="400110"/>
          </a:xfrm>
          <a:prstGeom prst="rect">
            <a:avLst/>
          </a:prstGeom>
          <a:noFill/>
        </p:spPr>
        <p:txBody>
          <a:bodyPr wrap="square" rtlCol="0">
            <a:spAutoFit/>
          </a:bodyPr>
          <a:lstStyle/>
          <a:p>
            <a:r>
              <a:rPr lang="en-US" sz="2000" b="1" dirty="0">
                <a:solidFill>
                  <a:schemeClr val="accent4">
                    <a:lumMod val="60000"/>
                    <a:lumOff val="40000"/>
                  </a:schemeClr>
                </a:solidFill>
              </a:rPr>
              <a:t>EM26</a:t>
            </a:r>
          </a:p>
        </p:txBody>
      </p:sp>
      <p:sp>
        <p:nvSpPr>
          <p:cNvPr id="44" name="TextBox 43"/>
          <p:cNvSpPr txBox="1"/>
          <p:nvPr/>
        </p:nvSpPr>
        <p:spPr>
          <a:xfrm>
            <a:off x="8819957" y="5094138"/>
            <a:ext cx="1750336" cy="400110"/>
          </a:xfrm>
          <a:prstGeom prst="rect">
            <a:avLst/>
          </a:prstGeom>
          <a:noFill/>
        </p:spPr>
        <p:txBody>
          <a:bodyPr wrap="square" rtlCol="0">
            <a:spAutoFit/>
          </a:bodyPr>
          <a:lstStyle/>
          <a:p>
            <a:r>
              <a:rPr lang="en-US" sz="2000" b="1" dirty="0">
                <a:solidFill>
                  <a:schemeClr val="accent4">
                    <a:lumMod val="60000"/>
                    <a:lumOff val="40000"/>
                  </a:schemeClr>
                </a:solidFill>
              </a:rPr>
              <a:t>EM25</a:t>
            </a:r>
          </a:p>
        </p:txBody>
      </p:sp>
      <p:sp>
        <p:nvSpPr>
          <p:cNvPr id="46" name="TextBox 45"/>
          <p:cNvSpPr txBox="1"/>
          <p:nvPr/>
        </p:nvSpPr>
        <p:spPr>
          <a:xfrm>
            <a:off x="8807887" y="467587"/>
            <a:ext cx="1750336" cy="400110"/>
          </a:xfrm>
          <a:prstGeom prst="rect">
            <a:avLst/>
          </a:prstGeom>
          <a:noFill/>
        </p:spPr>
        <p:txBody>
          <a:bodyPr wrap="square" rtlCol="0">
            <a:spAutoFit/>
          </a:bodyPr>
          <a:lstStyle/>
          <a:p>
            <a:r>
              <a:rPr lang="en-US" sz="2000" b="1" dirty="0">
                <a:solidFill>
                  <a:schemeClr val="accent4">
                    <a:lumMod val="60000"/>
                    <a:lumOff val="40000"/>
                  </a:schemeClr>
                </a:solidFill>
              </a:rPr>
              <a:t>EM27</a:t>
            </a:r>
          </a:p>
        </p:txBody>
      </p:sp>
      <p:sp>
        <p:nvSpPr>
          <p:cNvPr id="53" name="TextBox 52"/>
          <p:cNvSpPr txBox="1"/>
          <p:nvPr/>
        </p:nvSpPr>
        <p:spPr>
          <a:xfrm>
            <a:off x="3204699" y="2758118"/>
            <a:ext cx="1750336" cy="400110"/>
          </a:xfrm>
          <a:prstGeom prst="rect">
            <a:avLst/>
          </a:prstGeom>
          <a:noFill/>
        </p:spPr>
        <p:txBody>
          <a:bodyPr wrap="square" rtlCol="0">
            <a:spAutoFit/>
          </a:bodyPr>
          <a:lstStyle/>
          <a:p>
            <a:r>
              <a:rPr lang="en-US" sz="2000" b="1" dirty="0">
                <a:solidFill>
                  <a:schemeClr val="accent4">
                    <a:lumMod val="60000"/>
                    <a:lumOff val="40000"/>
                  </a:schemeClr>
                </a:solidFill>
              </a:rPr>
              <a:t>EM16</a:t>
            </a:r>
          </a:p>
        </p:txBody>
      </p:sp>
      <p:sp>
        <p:nvSpPr>
          <p:cNvPr id="54" name="TextBox 53"/>
          <p:cNvSpPr txBox="1"/>
          <p:nvPr/>
        </p:nvSpPr>
        <p:spPr>
          <a:xfrm>
            <a:off x="2709776" y="5355182"/>
            <a:ext cx="1750336" cy="400110"/>
          </a:xfrm>
          <a:prstGeom prst="rect">
            <a:avLst/>
          </a:prstGeom>
          <a:noFill/>
        </p:spPr>
        <p:txBody>
          <a:bodyPr wrap="square" rtlCol="0">
            <a:spAutoFit/>
          </a:bodyPr>
          <a:lstStyle/>
          <a:p>
            <a:r>
              <a:rPr lang="en-US" sz="2000" b="1" dirty="0">
                <a:solidFill>
                  <a:schemeClr val="accent4">
                    <a:lumMod val="60000"/>
                    <a:lumOff val="40000"/>
                  </a:schemeClr>
                </a:solidFill>
              </a:rPr>
              <a:t>EM17</a:t>
            </a:r>
          </a:p>
        </p:txBody>
      </p:sp>
      <p:sp>
        <p:nvSpPr>
          <p:cNvPr id="56" name="TextBox 55"/>
          <p:cNvSpPr txBox="1"/>
          <p:nvPr/>
        </p:nvSpPr>
        <p:spPr>
          <a:xfrm>
            <a:off x="3240913" y="491733"/>
            <a:ext cx="1750336" cy="400110"/>
          </a:xfrm>
          <a:prstGeom prst="rect">
            <a:avLst/>
          </a:prstGeom>
          <a:noFill/>
        </p:spPr>
        <p:txBody>
          <a:bodyPr wrap="square" rtlCol="0">
            <a:spAutoFit/>
          </a:bodyPr>
          <a:lstStyle/>
          <a:p>
            <a:r>
              <a:rPr lang="en-US" sz="2000" b="1" dirty="0">
                <a:solidFill>
                  <a:schemeClr val="accent4">
                    <a:lumMod val="60000"/>
                    <a:lumOff val="40000"/>
                  </a:schemeClr>
                </a:solidFill>
              </a:rPr>
              <a:t>EM17</a:t>
            </a:r>
          </a:p>
        </p:txBody>
      </p:sp>
      <p:sp>
        <p:nvSpPr>
          <p:cNvPr id="62" name="TextBox 61"/>
          <p:cNvSpPr txBox="1"/>
          <p:nvPr/>
        </p:nvSpPr>
        <p:spPr>
          <a:xfrm>
            <a:off x="6997105" y="3862830"/>
            <a:ext cx="482851" cy="584775"/>
          </a:xfrm>
          <a:prstGeom prst="rect">
            <a:avLst/>
          </a:prstGeom>
          <a:noFill/>
        </p:spPr>
        <p:txBody>
          <a:bodyPr wrap="square" rtlCol="0">
            <a:spAutoFit/>
          </a:bodyPr>
          <a:lstStyle/>
          <a:p>
            <a:r>
              <a:rPr lang="en-US" sz="3200" b="1" dirty="0">
                <a:solidFill>
                  <a:srgbClr val="FFC000"/>
                </a:solidFill>
              </a:rPr>
              <a:t>O</a:t>
            </a:r>
          </a:p>
        </p:txBody>
      </p:sp>
      <p:sp>
        <p:nvSpPr>
          <p:cNvPr id="63" name="TextBox 62"/>
          <p:cNvSpPr txBox="1"/>
          <p:nvPr/>
        </p:nvSpPr>
        <p:spPr>
          <a:xfrm>
            <a:off x="6958867" y="864623"/>
            <a:ext cx="482851" cy="584775"/>
          </a:xfrm>
          <a:prstGeom prst="rect">
            <a:avLst/>
          </a:prstGeom>
          <a:noFill/>
        </p:spPr>
        <p:txBody>
          <a:bodyPr wrap="square" rtlCol="0">
            <a:spAutoFit/>
          </a:bodyPr>
          <a:lstStyle/>
          <a:p>
            <a:r>
              <a:rPr lang="en-US" sz="3200" b="1" dirty="0">
                <a:solidFill>
                  <a:srgbClr val="FFC000"/>
                </a:solidFill>
                <a:latin typeface="Times New Roman" pitchFamily="18" charset="0"/>
                <a:cs typeface="Times New Roman" pitchFamily="18" charset="0"/>
              </a:rPr>
              <a:t>G</a:t>
            </a:r>
          </a:p>
        </p:txBody>
      </p:sp>
      <p:sp>
        <p:nvSpPr>
          <p:cNvPr id="43" name="TextBox 42"/>
          <p:cNvSpPr txBox="1"/>
          <p:nvPr/>
        </p:nvSpPr>
        <p:spPr>
          <a:xfrm>
            <a:off x="681813" y="3870377"/>
            <a:ext cx="482851" cy="584775"/>
          </a:xfrm>
          <a:prstGeom prst="rect">
            <a:avLst/>
          </a:prstGeom>
          <a:noFill/>
        </p:spPr>
        <p:txBody>
          <a:bodyPr wrap="square" rtlCol="0">
            <a:spAutoFit/>
          </a:bodyPr>
          <a:lstStyle/>
          <a:p>
            <a:r>
              <a:rPr lang="en-US" sz="3200" b="1" dirty="0">
                <a:solidFill>
                  <a:srgbClr val="FFC000"/>
                </a:solidFill>
              </a:rPr>
              <a:t>L</a:t>
            </a:r>
          </a:p>
        </p:txBody>
      </p:sp>
      <p:sp>
        <p:nvSpPr>
          <p:cNvPr id="45" name="TextBox 44"/>
          <p:cNvSpPr txBox="1"/>
          <p:nvPr/>
        </p:nvSpPr>
        <p:spPr>
          <a:xfrm>
            <a:off x="595292" y="872170"/>
            <a:ext cx="482851" cy="584775"/>
          </a:xfrm>
          <a:prstGeom prst="rect">
            <a:avLst/>
          </a:prstGeom>
          <a:noFill/>
        </p:spPr>
        <p:txBody>
          <a:bodyPr wrap="square" rtlCol="0">
            <a:spAutoFit/>
          </a:bodyPr>
          <a:lstStyle/>
          <a:p>
            <a:r>
              <a:rPr lang="en-US" sz="3200" b="1" dirty="0">
                <a:solidFill>
                  <a:srgbClr val="FFC000"/>
                </a:solidFill>
                <a:latin typeface="Times New Roman" pitchFamily="18" charset="0"/>
                <a:cs typeface="Times New Roman" pitchFamily="18" charset="0"/>
              </a:rPr>
              <a:t>B</a:t>
            </a:r>
          </a:p>
        </p:txBody>
      </p:sp>
      <p:sp>
        <p:nvSpPr>
          <p:cNvPr id="47" name="TextBox 46"/>
          <p:cNvSpPr txBox="1"/>
          <p:nvPr/>
        </p:nvSpPr>
        <p:spPr>
          <a:xfrm>
            <a:off x="10992920" y="1246369"/>
            <a:ext cx="1050201" cy="261610"/>
          </a:xfrm>
          <a:prstGeom prst="rect">
            <a:avLst/>
          </a:prstGeom>
          <a:noFill/>
        </p:spPr>
        <p:txBody>
          <a:bodyPr wrap="square" rtlCol="0">
            <a:spAutoFit/>
          </a:bodyPr>
          <a:lstStyle/>
          <a:p>
            <a:r>
              <a:rPr lang="en-US" sz="1050" dirty="0">
                <a:solidFill>
                  <a:schemeClr val="bg1"/>
                </a:solidFill>
              </a:rPr>
              <a:t>N0MST</a:t>
            </a:r>
          </a:p>
        </p:txBody>
      </p:sp>
      <p:sp>
        <p:nvSpPr>
          <p:cNvPr id="49" name="TextBox 48"/>
          <p:cNvSpPr txBox="1"/>
          <p:nvPr/>
        </p:nvSpPr>
        <p:spPr>
          <a:xfrm>
            <a:off x="7610946" y="2983127"/>
            <a:ext cx="1050201" cy="261610"/>
          </a:xfrm>
          <a:prstGeom prst="rect">
            <a:avLst/>
          </a:prstGeom>
          <a:noFill/>
        </p:spPr>
        <p:txBody>
          <a:bodyPr wrap="square" rtlCol="0">
            <a:spAutoFit/>
          </a:bodyPr>
          <a:lstStyle/>
          <a:p>
            <a:r>
              <a:rPr lang="en-US" sz="1050" dirty="0">
                <a:solidFill>
                  <a:schemeClr val="bg1"/>
                </a:solidFill>
              </a:rPr>
              <a:t>K5LAD</a:t>
            </a:r>
          </a:p>
        </p:txBody>
      </p:sp>
      <p:sp>
        <p:nvSpPr>
          <p:cNvPr id="50" name="TextBox 49"/>
          <p:cNvSpPr txBox="1"/>
          <p:nvPr/>
        </p:nvSpPr>
        <p:spPr>
          <a:xfrm>
            <a:off x="8128000" y="3823591"/>
            <a:ext cx="1050201" cy="261610"/>
          </a:xfrm>
          <a:prstGeom prst="rect">
            <a:avLst/>
          </a:prstGeom>
          <a:noFill/>
        </p:spPr>
        <p:txBody>
          <a:bodyPr wrap="square" rtlCol="0">
            <a:spAutoFit/>
          </a:bodyPr>
          <a:lstStyle/>
          <a:p>
            <a:r>
              <a:rPr lang="en-US" sz="1050" dirty="0">
                <a:solidFill>
                  <a:schemeClr val="bg1"/>
                </a:solidFill>
              </a:rPr>
              <a:t>KD5AFS</a:t>
            </a:r>
          </a:p>
        </p:txBody>
      </p:sp>
      <p:sp>
        <p:nvSpPr>
          <p:cNvPr id="51" name="TextBox 50"/>
          <p:cNvSpPr txBox="1"/>
          <p:nvPr/>
        </p:nvSpPr>
        <p:spPr>
          <a:xfrm>
            <a:off x="8530373" y="4858707"/>
            <a:ext cx="1050201" cy="261610"/>
          </a:xfrm>
          <a:prstGeom prst="rect">
            <a:avLst/>
          </a:prstGeom>
          <a:noFill/>
        </p:spPr>
        <p:txBody>
          <a:bodyPr wrap="square" rtlCol="0">
            <a:spAutoFit/>
          </a:bodyPr>
          <a:lstStyle/>
          <a:p>
            <a:r>
              <a:rPr lang="en-US" sz="1050" dirty="0">
                <a:solidFill>
                  <a:schemeClr val="bg1"/>
                </a:solidFill>
              </a:rPr>
              <a:t>K5CM</a:t>
            </a:r>
          </a:p>
        </p:txBody>
      </p:sp>
      <p:sp>
        <p:nvSpPr>
          <p:cNvPr id="52" name="TextBox 51"/>
          <p:cNvSpPr txBox="1"/>
          <p:nvPr/>
        </p:nvSpPr>
        <p:spPr>
          <a:xfrm>
            <a:off x="10497982" y="4695746"/>
            <a:ext cx="1050201" cy="261610"/>
          </a:xfrm>
          <a:prstGeom prst="rect">
            <a:avLst/>
          </a:prstGeom>
          <a:noFill/>
        </p:spPr>
        <p:txBody>
          <a:bodyPr wrap="square" rtlCol="0">
            <a:spAutoFit/>
          </a:bodyPr>
          <a:lstStyle/>
          <a:p>
            <a:r>
              <a:rPr lang="en-US" sz="1050" dirty="0">
                <a:solidFill>
                  <a:schemeClr val="bg1"/>
                </a:solidFill>
              </a:rPr>
              <a:t>K5WE</a:t>
            </a:r>
          </a:p>
        </p:txBody>
      </p:sp>
      <p:sp>
        <p:nvSpPr>
          <p:cNvPr id="57" name="TextBox 56"/>
          <p:cNvSpPr txBox="1"/>
          <p:nvPr/>
        </p:nvSpPr>
        <p:spPr>
          <a:xfrm>
            <a:off x="7345365" y="4495061"/>
            <a:ext cx="1050201" cy="261610"/>
          </a:xfrm>
          <a:prstGeom prst="rect">
            <a:avLst/>
          </a:prstGeom>
          <a:noFill/>
        </p:spPr>
        <p:txBody>
          <a:bodyPr wrap="square" rtlCol="0">
            <a:spAutoFit/>
          </a:bodyPr>
          <a:lstStyle/>
          <a:p>
            <a:r>
              <a:rPr lang="en-US" sz="1050" dirty="0">
                <a:solidFill>
                  <a:schemeClr val="bg1"/>
                </a:solidFill>
              </a:rPr>
              <a:t>KB5MR</a:t>
            </a:r>
          </a:p>
        </p:txBody>
      </p:sp>
      <p:sp>
        <p:nvSpPr>
          <p:cNvPr id="58" name="TextBox 57"/>
          <p:cNvSpPr txBox="1"/>
          <p:nvPr/>
        </p:nvSpPr>
        <p:spPr>
          <a:xfrm>
            <a:off x="8480076" y="6197111"/>
            <a:ext cx="1050201" cy="261610"/>
          </a:xfrm>
          <a:prstGeom prst="rect">
            <a:avLst/>
          </a:prstGeom>
          <a:noFill/>
        </p:spPr>
        <p:txBody>
          <a:bodyPr wrap="square" rtlCol="0">
            <a:spAutoFit/>
          </a:bodyPr>
          <a:lstStyle/>
          <a:p>
            <a:r>
              <a:rPr lang="en-US" sz="1050" dirty="0">
                <a:solidFill>
                  <a:schemeClr val="bg1"/>
                </a:solidFill>
              </a:rPr>
              <a:t>N5OSK</a:t>
            </a:r>
          </a:p>
        </p:txBody>
      </p:sp>
      <p:sp>
        <p:nvSpPr>
          <p:cNvPr id="34" name="TextBox 33"/>
          <p:cNvSpPr txBox="1"/>
          <p:nvPr/>
        </p:nvSpPr>
        <p:spPr>
          <a:xfrm>
            <a:off x="8818074" y="3218517"/>
            <a:ext cx="1050201" cy="261610"/>
          </a:xfrm>
          <a:prstGeom prst="rect">
            <a:avLst/>
          </a:prstGeom>
          <a:noFill/>
        </p:spPr>
        <p:txBody>
          <a:bodyPr wrap="square" rtlCol="0">
            <a:spAutoFit/>
          </a:bodyPr>
          <a:lstStyle/>
          <a:p>
            <a:r>
              <a:rPr lang="en-US" sz="1050" dirty="0">
                <a:solidFill>
                  <a:schemeClr val="bg1"/>
                </a:solidFill>
              </a:rPr>
              <a:t>N5NET</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Grp="1" noChangeAspect="1" noChangeArrowheads="1"/>
          </p:cNvPicPr>
          <p:nvPr>
            <p:ph idx="1"/>
          </p:nvPr>
        </p:nvPicPr>
        <p:blipFill>
          <a:blip r:embed="rId3" cstate="email"/>
          <a:srcRect/>
          <a:stretch>
            <a:fillRect/>
          </a:stretch>
        </p:blipFill>
        <p:spPr bwMode="auto">
          <a:xfrm>
            <a:off x="7370165" y="0"/>
            <a:ext cx="4821836" cy="6858000"/>
          </a:xfrm>
          <a:prstGeom prst="rect">
            <a:avLst/>
          </a:prstGeom>
          <a:noFill/>
          <a:ln w="9525">
            <a:noFill/>
            <a:miter lim="800000"/>
            <a:headEnd/>
            <a:tailEnd/>
          </a:ln>
        </p:spPr>
      </p:pic>
      <p:sp>
        <p:nvSpPr>
          <p:cNvPr id="10" name="Date Placeholder 9"/>
          <p:cNvSpPr>
            <a:spLocks noGrp="1"/>
          </p:cNvSpPr>
          <p:nvPr>
            <p:ph type="dt" sz="half" idx="10"/>
          </p:nvPr>
        </p:nvSpPr>
        <p:spPr/>
        <p:txBody>
          <a:bodyPr/>
          <a:lstStyle/>
          <a:p>
            <a:fld id="{97876C87-A69B-4543-814E-9894CA3B1445}" type="datetime1">
              <a:rPr lang="en-US" smtClean="0"/>
              <a:pPr/>
              <a:t>9/9/2022</a:t>
            </a:fld>
            <a:endParaRPr lang="en-US"/>
          </a:p>
        </p:txBody>
      </p:sp>
      <p:sp>
        <p:nvSpPr>
          <p:cNvPr id="4" name="Slide Number Placeholder 3"/>
          <p:cNvSpPr>
            <a:spLocks noGrp="1"/>
          </p:cNvSpPr>
          <p:nvPr>
            <p:ph type="sldNum" sz="quarter" idx="12"/>
          </p:nvPr>
        </p:nvSpPr>
        <p:spPr/>
        <p:txBody>
          <a:bodyPr/>
          <a:lstStyle/>
          <a:p>
            <a:r>
              <a:rPr lang="en-US"/>
              <a:t>Page </a:t>
            </a:r>
            <a:fld id="{2D4E2C02-0122-4F6D-A271-DB1D7DFC5025}" type="slidenum">
              <a:rPr lang="en-US" smtClean="0"/>
              <a:pPr/>
              <a:t>109</a:t>
            </a:fld>
            <a:endParaRPr lang="en-US" dirty="0"/>
          </a:p>
        </p:txBody>
      </p:sp>
      <p:cxnSp>
        <p:nvCxnSpPr>
          <p:cNvPr id="15" name="Straight Connector 14"/>
          <p:cNvCxnSpPr/>
          <p:nvPr/>
        </p:nvCxnSpPr>
        <p:spPr>
          <a:xfrm>
            <a:off x="9289330" y="0"/>
            <a:ext cx="241421" cy="68580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703738" y="1577974"/>
            <a:ext cx="1424413" cy="523220"/>
          </a:xfrm>
          <a:prstGeom prst="rect">
            <a:avLst/>
          </a:prstGeom>
          <a:noFill/>
        </p:spPr>
        <p:txBody>
          <a:bodyPr wrap="square" rtlCol="0">
            <a:spAutoFit/>
          </a:bodyPr>
          <a:lstStyle/>
          <a:p>
            <a:r>
              <a:rPr lang="en-US" sz="2800" b="1" dirty="0">
                <a:solidFill>
                  <a:schemeClr val="accent4">
                    <a:lumMod val="60000"/>
                    <a:lumOff val="40000"/>
                  </a:schemeClr>
                </a:solidFill>
              </a:rPr>
              <a:t>EM16</a:t>
            </a:r>
          </a:p>
        </p:txBody>
      </p:sp>
      <p:sp>
        <p:nvSpPr>
          <p:cNvPr id="25" name="TextBox 24"/>
          <p:cNvSpPr txBox="1"/>
          <p:nvPr/>
        </p:nvSpPr>
        <p:spPr>
          <a:xfrm>
            <a:off x="9828247" y="1586863"/>
            <a:ext cx="1424413" cy="523220"/>
          </a:xfrm>
          <a:prstGeom prst="rect">
            <a:avLst/>
          </a:prstGeom>
          <a:noFill/>
        </p:spPr>
        <p:txBody>
          <a:bodyPr wrap="square" rtlCol="0">
            <a:spAutoFit/>
          </a:bodyPr>
          <a:lstStyle/>
          <a:p>
            <a:r>
              <a:rPr lang="en-US" sz="2800" b="1" dirty="0">
                <a:solidFill>
                  <a:schemeClr val="accent4">
                    <a:lumMod val="60000"/>
                    <a:lumOff val="40000"/>
                  </a:schemeClr>
                </a:solidFill>
              </a:rPr>
              <a:t>EM26</a:t>
            </a:r>
          </a:p>
        </p:txBody>
      </p:sp>
      <p:sp>
        <p:nvSpPr>
          <p:cNvPr id="16" name="TextBox 15"/>
          <p:cNvSpPr txBox="1"/>
          <p:nvPr/>
        </p:nvSpPr>
        <p:spPr>
          <a:xfrm>
            <a:off x="9462063" y="6388836"/>
            <a:ext cx="1750336" cy="584775"/>
          </a:xfrm>
          <a:prstGeom prst="rect">
            <a:avLst/>
          </a:prstGeom>
          <a:noFill/>
        </p:spPr>
        <p:txBody>
          <a:bodyPr wrap="square" rtlCol="0">
            <a:spAutoFit/>
          </a:bodyPr>
          <a:lstStyle/>
          <a:p>
            <a:r>
              <a:rPr lang="en-US" sz="3200" b="1" dirty="0">
                <a:solidFill>
                  <a:schemeClr val="accent4">
                    <a:lumMod val="60000"/>
                    <a:lumOff val="40000"/>
                  </a:schemeClr>
                </a:solidFill>
                <a:latin typeface="Courier New" pitchFamily="49" charset="0"/>
                <a:cs typeface="Courier New" pitchFamily="49" charset="0"/>
              </a:rPr>
              <a:t>O</a:t>
            </a:r>
          </a:p>
        </p:txBody>
      </p:sp>
      <p:sp>
        <p:nvSpPr>
          <p:cNvPr id="12" name="Rectangle 11"/>
          <p:cNvSpPr/>
          <p:nvPr/>
        </p:nvSpPr>
        <p:spPr>
          <a:xfrm>
            <a:off x="273269" y="266683"/>
            <a:ext cx="7013903" cy="3250121"/>
          </a:xfrm>
          <a:prstGeom prst="rect">
            <a:avLst/>
          </a:prstGeom>
        </p:spPr>
        <p:txBody>
          <a:bodyPr wrap="square">
            <a:spAutoFit/>
          </a:bodyPr>
          <a:lstStyle/>
          <a:p>
            <a:pPr indent="-228600" defTabSz="914400">
              <a:lnSpc>
                <a:spcPct val="90000"/>
              </a:lnSpc>
              <a:buFont typeface="Arial" panose="020B0604020202020204" pitchFamily="34" charset="0"/>
            </a:pPr>
            <a:r>
              <a:rPr lang="en-US" sz="2800" b="1" dirty="0"/>
              <a:t>Itinerary – Transition from Point G to O (Part 2 of 2)</a:t>
            </a:r>
          </a:p>
          <a:p>
            <a:pPr indent="-228600" defTabSz="914400">
              <a:lnSpc>
                <a:spcPct val="90000"/>
              </a:lnSpc>
              <a:buFont typeface="Arial" panose="020B0604020202020204" pitchFamily="34" charset="0"/>
              <a:buChar char="•"/>
            </a:pPr>
            <a:r>
              <a:rPr lang="en-US" sz="2400" dirty="0"/>
              <a:t>West of Owasso: </a:t>
            </a:r>
          </a:p>
          <a:p>
            <a:pPr lvl="1" indent="-228600" defTabSz="914400">
              <a:lnSpc>
                <a:spcPct val="90000"/>
              </a:lnSpc>
              <a:buFont typeface="Arial" panose="020B0604020202020204" pitchFamily="34" charset="0"/>
              <a:buChar char="•"/>
            </a:pPr>
            <a:r>
              <a:rPr lang="en-US" sz="2000" dirty="0"/>
              <a:t>Contact Owasso and Tulsa repeaters</a:t>
            </a:r>
          </a:p>
          <a:p>
            <a:pPr lvl="1" indent="-228600" defTabSz="914400">
              <a:lnSpc>
                <a:spcPct val="90000"/>
              </a:lnSpc>
              <a:buFont typeface="Arial" panose="020B0604020202020204" pitchFamily="34" charset="0"/>
              <a:buChar char="•"/>
            </a:pPr>
            <a:r>
              <a:rPr lang="en-US" sz="2000" dirty="0"/>
              <a:t>Status </a:t>
            </a:r>
            <a:r>
              <a:rPr lang="en-US" sz="2000" dirty="0" err="1"/>
              <a:t>Facebook</a:t>
            </a:r>
            <a:r>
              <a:rPr lang="en-US" sz="2000" dirty="0"/>
              <a:t> and check position reporting website</a:t>
            </a:r>
          </a:p>
          <a:p>
            <a:pPr indent="-228600" defTabSz="914400">
              <a:lnSpc>
                <a:spcPct val="90000"/>
              </a:lnSpc>
              <a:buFont typeface="Arial" panose="020B0604020202020204" pitchFamily="34" charset="0"/>
              <a:buChar char="•"/>
            </a:pPr>
            <a:r>
              <a:rPr lang="en-US" sz="2400" dirty="0"/>
              <a:t>Crossing into EM16:</a:t>
            </a:r>
          </a:p>
          <a:p>
            <a:pPr lvl="1" indent="-228600" defTabSz="914400">
              <a:lnSpc>
                <a:spcPct val="90000"/>
              </a:lnSpc>
              <a:buFont typeface="Arial" panose="020B0604020202020204" pitchFamily="34" charset="0"/>
              <a:buChar char="•"/>
            </a:pPr>
            <a:r>
              <a:rPr lang="en-US" sz="2000" dirty="0"/>
              <a:t>Contact Tulsa repeaters</a:t>
            </a:r>
          </a:p>
          <a:p>
            <a:pPr lvl="1" indent="-228600" defTabSz="914400">
              <a:lnSpc>
                <a:spcPct val="90000"/>
              </a:lnSpc>
              <a:buFont typeface="Arial" panose="020B0604020202020204" pitchFamily="34" charset="0"/>
              <a:buChar char="•"/>
            </a:pPr>
            <a:r>
              <a:rPr lang="en-US" sz="2000" dirty="0"/>
              <a:t>Contact Sapulpa repeaters</a:t>
            </a:r>
          </a:p>
          <a:p>
            <a:pPr indent="-228600" defTabSz="914400">
              <a:lnSpc>
                <a:spcPct val="90000"/>
              </a:lnSpc>
              <a:buFont typeface="Arial" panose="020B0604020202020204" pitchFamily="34" charset="0"/>
              <a:buChar char="•"/>
            </a:pPr>
            <a:r>
              <a:rPr lang="en-US" sz="2400" dirty="0"/>
              <a:t>Arrive NLT 5:30 PM at Point O</a:t>
            </a:r>
          </a:p>
        </p:txBody>
      </p:sp>
      <p:sp>
        <p:nvSpPr>
          <p:cNvPr id="9" name="TextBox 8"/>
          <p:cNvSpPr txBox="1"/>
          <p:nvPr/>
        </p:nvSpPr>
        <p:spPr>
          <a:xfrm>
            <a:off x="768927" y="4031673"/>
            <a:ext cx="6182591" cy="1077218"/>
          </a:xfrm>
          <a:prstGeom prst="rect">
            <a:avLst/>
          </a:prstGeom>
          <a:noFill/>
        </p:spPr>
        <p:txBody>
          <a:bodyPr wrap="square" rtlCol="0">
            <a:spAutoFit/>
          </a:bodyPr>
          <a:lstStyle/>
          <a:p>
            <a:r>
              <a:rPr lang="en-US" sz="3200" b="1" dirty="0">
                <a:solidFill>
                  <a:srgbClr val="FF0000"/>
                </a:solidFill>
              </a:rPr>
              <a:t>Turkey Mountain is a high bluff over the Tulsa area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90DCD-182B-4EB4-0129-55246EE73CEA}"/>
              </a:ext>
            </a:extLst>
          </p:cNvPr>
          <p:cNvSpPr>
            <a:spLocks noGrp="1"/>
          </p:cNvSpPr>
          <p:nvPr>
            <p:ph type="title"/>
          </p:nvPr>
        </p:nvSpPr>
        <p:spPr/>
        <p:txBody>
          <a:bodyPr/>
          <a:lstStyle/>
          <a:p>
            <a:r>
              <a:rPr lang="en-US" dirty="0"/>
              <a:t>Affordable, Challenging Satellite operation</a:t>
            </a:r>
          </a:p>
        </p:txBody>
      </p:sp>
      <p:sp>
        <p:nvSpPr>
          <p:cNvPr id="3" name="Content Placeholder 2">
            <a:extLst>
              <a:ext uri="{FF2B5EF4-FFF2-40B4-BE49-F238E27FC236}">
                <a16:creationId xmlns:a16="http://schemas.microsoft.com/office/drawing/2014/main" id="{B6BFA438-D035-210D-89A5-1F715E427995}"/>
              </a:ext>
            </a:extLst>
          </p:cNvPr>
          <p:cNvSpPr>
            <a:spLocks noGrp="1"/>
          </p:cNvSpPr>
          <p:nvPr>
            <p:ph idx="1"/>
          </p:nvPr>
        </p:nvSpPr>
        <p:spPr/>
        <p:txBody>
          <a:bodyPr/>
          <a:lstStyle/>
          <a:p>
            <a:r>
              <a:rPr lang="en-US" dirty="0"/>
              <a:t>“</a:t>
            </a:r>
            <a:r>
              <a:rPr lang="en-US" dirty="0">
                <a:hlinkClick r:id="rId2"/>
              </a:rPr>
              <a:t>National Parks on The Air - Satellite Activation #2 - Blue Ridge Parkway – YouTube</a:t>
            </a:r>
            <a:r>
              <a:rPr lang="en-US" dirty="0"/>
              <a:t>”</a:t>
            </a:r>
          </a:p>
          <a:p>
            <a:r>
              <a:rPr lang="en-US" dirty="0"/>
              <a:t>The first time you see someone use Satellites to make a ham radio contact:</a:t>
            </a:r>
          </a:p>
          <a:p>
            <a:pPr lvl="1"/>
            <a:r>
              <a:rPr lang="en-US" dirty="0"/>
              <a:t>What just happened!</a:t>
            </a:r>
          </a:p>
          <a:p>
            <a:pPr lvl="1"/>
            <a:r>
              <a:rPr lang="en-US" dirty="0"/>
              <a:t>I had not idea I could do that!</a:t>
            </a:r>
          </a:p>
          <a:p>
            <a:pPr lvl="1"/>
            <a:r>
              <a:rPr lang="en-US" dirty="0"/>
              <a:t>Wow! I want to try that!</a:t>
            </a:r>
          </a:p>
          <a:p>
            <a:pPr lvl="1"/>
            <a:r>
              <a:rPr lang="en-US" dirty="0"/>
              <a:t>What do I need to buy to try that?</a:t>
            </a:r>
          </a:p>
          <a:p>
            <a:r>
              <a:rPr lang="en-US" dirty="0"/>
              <a:t>Why operate satellites?</a:t>
            </a:r>
          </a:p>
          <a:p>
            <a:pPr lvl="1"/>
            <a:r>
              <a:rPr lang="en-US" dirty="0"/>
              <a:t>Rewards small efforts to improve</a:t>
            </a:r>
          </a:p>
          <a:p>
            <a:pPr lvl="1"/>
            <a:r>
              <a:rPr lang="en-US" dirty="0"/>
              <a:t>Rapidly improves your operating skills</a:t>
            </a:r>
          </a:p>
          <a:p>
            <a:pPr lvl="1"/>
            <a:r>
              <a:rPr lang="en-US" dirty="0"/>
              <a:t>Guaranteed to make your neighbors wonder about you!</a:t>
            </a:r>
          </a:p>
        </p:txBody>
      </p:sp>
      <p:sp>
        <p:nvSpPr>
          <p:cNvPr id="4" name="Date Placeholder 3">
            <a:extLst>
              <a:ext uri="{FF2B5EF4-FFF2-40B4-BE49-F238E27FC236}">
                <a16:creationId xmlns:a16="http://schemas.microsoft.com/office/drawing/2014/main" id="{25D7C7EF-9763-0731-749D-F66F34555D3B}"/>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5990A9A5-F389-E35E-8679-B101892E8E13}"/>
              </a:ext>
            </a:extLst>
          </p:cNvPr>
          <p:cNvSpPr>
            <a:spLocks noGrp="1"/>
          </p:cNvSpPr>
          <p:nvPr>
            <p:ph type="sldNum" sz="quarter" idx="12"/>
          </p:nvPr>
        </p:nvSpPr>
        <p:spPr/>
        <p:txBody>
          <a:bodyPr/>
          <a:lstStyle/>
          <a:p>
            <a:fld id="{8F272B91-0545-48DA-9D7F-7F00F9D7BD95}" type="slidenum">
              <a:rPr lang="en-US" smtClean="0"/>
              <a:pPr/>
              <a:t>11</a:t>
            </a:fld>
            <a:endParaRPr lang="en-US"/>
          </a:p>
        </p:txBody>
      </p:sp>
    </p:spTree>
    <p:extLst>
      <p:ext uri="{BB962C8B-B14F-4D97-AF65-F5344CB8AC3E}">
        <p14:creationId xmlns:p14="http://schemas.microsoft.com/office/powerpoint/2010/main" val="418740829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email"/>
          <a:srcRect/>
          <a:stretch>
            <a:fillRect/>
          </a:stretch>
        </p:blipFill>
        <p:spPr bwMode="auto">
          <a:xfrm>
            <a:off x="7121955" y="-10670"/>
            <a:ext cx="5057679" cy="6868670"/>
          </a:xfrm>
          <a:prstGeom prst="rect">
            <a:avLst/>
          </a:prstGeom>
          <a:noFill/>
          <a:ln w="9525">
            <a:noFill/>
            <a:miter lim="800000"/>
            <a:headEnd/>
            <a:tailEnd/>
          </a:ln>
        </p:spPr>
      </p:pic>
      <p:sp>
        <p:nvSpPr>
          <p:cNvPr id="29" name="Content Placeholder 2"/>
          <p:cNvSpPr>
            <a:spLocks noGrp="1"/>
          </p:cNvSpPr>
          <p:nvPr>
            <p:ph idx="1"/>
          </p:nvPr>
        </p:nvSpPr>
        <p:spPr>
          <a:xfrm>
            <a:off x="84511" y="208231"/>
            <a:ext cx="7006468" cy="6409852"/>
          </a:xfrm>
        </p:spPr>
        <p:txBody>
          <a:bodyPr>
            <a:normAutofit lnSpcReduction="10000"/>
          </a:bodyPr>
          <a:lstStyle/>
          <a:p>
            <a:pPr>
              <a:buNone/>
            </a:pPr>
            <a:r>
              <a:rPr lang="en-US" b="1" dirty="0"/>
              <a:t>Itinerary – Point O (Tulsa, OK)</a:t>
            </a:r>
          </a:p>
          <a:p>
            <a:r>
              <a:rPr lang="en-US" sz="2400" dirty="0"/>
              <a:t>Traverse Outside Points</a:t>
            </a:r>
          </a:p>
          <a:p>
            <a:pPr>
              <a:buNone/>
            </a:pPr>
            <a:endParaRPr lang="en-US" sz="2400" dirty="0"/>
          </a:p>
          <a:p>
            <a:endParaRPr lang="en-US" sz="2400" dirty="0"/>
          </a:p>
          <a:p>
            <a:r>
              <a:rPr lang="en-US" sz="2400" dirty="0"/>
              <a:t>Traverse Inner Points</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Traverse Inner Points for other rovers</a:t>
            </a:r>
          </a:p>
          <a:p>
            <a:r>
              <a:rPr lang="en-US" sz="2400" dirty="0"/>
              <a:t>Depart NLT 7:15 PM for Edmond OK</a:t>
            </a:r>
          </a:p>
        </p:txBody>
      </p:sp>
      <p:sp>
        <p:nvSpPr>
          <p:cNvPr id="28" name="Date Placeholder 27"/>
          <p:cNvSpPr>
            <a:spLocks noGrp="1"/>
          </p:cNvSpPr>
          <p:nvPr>
            <p:ph type="dt" sz="half" idx="10"/>
          </p:nvPr>
        </p:nvSpPr>
        <p:spPr/>
        <p:txBody>
          <a:bodyPr/>
          <a:lstStyle/>
          <a:p>
            <a:fld id="{8917006B-209F-4D24-AE28-AC0EF0EDA8B8}" type="datetime1">
              <a:rPr lang="en-US" smtClean="0"/>
              <a:pPr/>
              <a:t>9/9/2022</a:t>
            </a:fld>
            <a:endParaRPr lang="en-US"/>
          </a:p>
        </p:txBody>
      </p:sp>
      <p:sp>
        <p:nvSpPr>
          <p:cNvPr id="4" name="Slide Number Placeholder 3"/>
          <p:cNvSpPr>
            <a:spLocks noGrp="1"/>
          </p:cNvSpPr>
          <p:nvPr>
            <p:ph type="sldNum" sz="quarter" idx="12"/>
          </p:nvPr>
        </p:nvSpPr>
        <p:spPr/>
        <p:txBody>
          <a:bodyPr/>
          <a:lstStyle/>
          <a:p>
            <a:r>
              <a:rPr lang="en-US"/>
              <a:t>Page </a:t>
            </a:r>
            <a:fld id="{2D4E2C02-0122-4F6D-A271-DB1D7DFC5025}" type="slidenum">
              <a:rPr lang="en-US" smtClean="0"/>
              <a:pPr/>
              <a:t>110</a:t>
            </a:fld>
            <a:endParaRPr lang="en-US" dirty="0"/>
          </a:p>
        </p:txBody>
      </p:sp>
      <p:sp>
        <p:nvSpPr>
          <p:cNvPr id="7" name="TextBox 6"/>
          <p:cNvSpPr txBox="1"/>
          <p:nvPr/>
        </p:nvSpPr>
        <p:spPr>
          <a:xfrm>
            <a:off x="7512244" y="4125783"/>
            <a:ext cx="177076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15O1</a:t>
            </a:r>
          </a:p>
        </p:txBody>
      </p:sp>
      <p:sp>
        <p:nvSpPr>
          <p:cNvPr id="8" name="TextBox 7"/>
          <p:cNvSpPr txBox="1"/>
          <p:nvPr/>
        </p:nvSpPr>
        <p:spPr>
          <a:xfrm>
            <a:off x="10482931" y="5577394"/>
            <a:ext cx="1450219"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25O</a:t>
            </a:r>
          </a:p>
        </p:txBody>
      </p:sp>
      <p:sp>
        <p:nvSpPr>
          <p:cNvPr id="9" name="TextBox 8"/>
          <p:cNvSpPr txBox="1"/>
          <p:nvPr/>
        </p:nvSpPr>
        <p:spPr>
          <a:xfrm>
            <a:off x="10176850" y="1"/>
            <a:ext cx="1380241"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26O</a:t>
            </a:r>
          </a:p>
        </p:txBody>
      </p:sp>
      <p:sp>
        <p:nvSpPr>
          <p:cNvPr id="10" name="5-Point Star 9"/>
          <p:cNvSpPr/>
          <p:nvPr/>
        </p:nvSpPr>
        <p:spPr>
          <a:xfrm>
            <a:off x="8590628" y="4582836"/>
            <a:ext cx="519065" cy="2625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205232" y="354109"/>
            <a:ext cx="1493649"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16O</a:t>
            </a:r>
          </a:p>
        </p:txBody>
      </p:sp>
      <p:cxnSp>
        <p:nvCxnSpPr>
          <p:cNvPr id="13" name="Straight Connector 12"/>
          <p:cNvCxnSpPr/>
          <p:nvPr/>
        </p:nvCxnSpPr>
        <p:spPr>
          <a:xfrm>
            <a:off x="9727881" y="0"/>
            <a:ext cx="12073" cy="68580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7130474" y="4163587"/>
            <a:ext cx="5061527" cy="20487"/>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5-Point Star 14"/>
          <p:cNvSpPr/>
          <p:nvPr/>
        </p:nvSpPr>
        <p:spPr>
          <a:xfrm>
            <a:off x="9356686" y="169545"/>
            <a:ext cx="519065" cy="2625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676748" y="3013505"/>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EM16</a:t>
            </a:r>
          </a:p>
        </p:txBody>
      </p:sp>
      <p:sp>
        <p:nvSpPr>
          <p:cNvPr id="17" name="TextBox 16"/>
          <p:cNvSpPr txBox="1"/>
          <p:nvPr/>
        </p:nvSpPr>
        <p:spPr>
          <a:xfrm>
            <a:off x="10103025" y="3031447"/>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EM26</a:t>
            </a:r>
          </a:p>
        </p:txBody>
      </p:sp>
      <p:sp>
        <p:nvSpPr>
          <p:cNvPr id="18" name="TextBox 17"/>
          <p:cNvSpPr txBox="1"/>
          <p:nvPr/>
        </p:nvSpPr>
        <p:spPr>
          <a:xfrm>
            <a:off x="7735092" y="4913224"/>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EM15</a:t>
            </a:r>
          </a:p>
        </p:txBody>
      </p:sp>
      <p:sp>
        <p:nvSpPr>
          <p:cNvPr id="19" name="TextBox 18"/>
          <p:cNvSpPr txBox="1"/>
          <p:nvPr/>
        </p:nvSpPr>
        <p:spPr>
          <a:xfrm>
            <a:off x="10161369" y="4931166"/>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EM25</a:t>
            </a:r>
          </a:p>
        </p:txBody>
      </p:sp>
      <p:sp>
        <p:nvSpPr>
          <p:cNvPr id="12" name="5-Point Star 11"/>
          <p:cNvSpPr/>
          <p:nvPr/>
        </p:nvSpPr>
        <p:spPr>
          <a:xfrm>
            <a:off x="9809789" y="377950"/>
            <a:ext cx="519065" cy="2625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10540965" y="6074835"/>
            <a:ext cx="519065" cy="2625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2818533" y="-42178"/>
            <a:ext cx="3048000" cy="646331"/>
          </a:xfrm>
          <a:prstGeom prst="rect">
            <a:avLst/>
          </a:prstGeom>
        </p:spPr>
        <p:txBody>
          <a:bodyPr>
            <a:spAutoFit/>
          </a:bodyPr>
          <a:lstStyle/>
          <a:p>
            <a:r>
              <a:rPr lang="en-US" dirty="0"/>
              <a:t>E1390 Rd, Lamar, OK 74850</a:t>
            </a:r>
          </a:p>
        </p:txBody>
      </p:sp>
      <p:sp>
        <p:nvSpPr>
          <p:cNvPr id="22" name="5-Point Star 21"/>
          <p:cNvSpPr/>
          <p:nvPr/>
        </p:nvSpPr>
        <p:spPr>
          <a:xfrm>
            <a:off x="9771268" y="4601635"/>
            <a:ext cx="519065" cy="2625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0119633" y="4196557"/>
            <a:ext cx="1727543"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25O1</a:t>
            </a:r>
          </a:p>
        </p:txBody>
      </p:sp>
      <p:sp>
        <p:nvSpPr>
          <p:cNvPr id="24" name="5-Point Star 23"/>
          <p:cNvSpPr/>
          <p:nvPr/>
        </p:nvSpPr>
        <p:spPr>
          <a:xfrm>
            <a:off x="9728165" y="3821162"/>
            <a:ext cx="519065" cy="2625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0125789" y="3591575"/>
            <a:ext cx="1727543"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26O1</a:t>
            </a:r>
          </a:p>
        </p:txBody>
      </p:sp>
      <p:sp>
        <p:nvSpPr>
          <p:cNvPr id="26" name="5-Point Star 25"/>
          <p:cNvSpPr/>
          <p:nvPr/>
        </p:nvSpPr>
        <p:spPr>
          <a:xfrm>
            <a:off x="8662905" y="3890435"/>
            <a:ext cx="519065" cy="2625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545754" y="3476121"/>
            <a:ext cx="1727543"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16O1</a:t>
            </a:r>
          </a:p>
        </p:txBody>
      </p:sp>
      <p:graphicFrame>
        <p:nvGraphicFramePr>
          <p:cNvPr id="30" name="Table 29"/>
          <p:cNvGraphicFramePr>
            <a:graphicFrameLocks noGrp="1"/>
          </p:cNvGraphicFramePr>
          <p:nvPr/>
        </p:nvGraphicFramePr>
        <p:xfrm>
          <a:off x="1274857" y="1022131"/>
          <a:ext cx="5232400" cy="990600"/>
        </p:xfrm>
        <a:graphic>
          <a:graphicData uri="http://schemas.openxmlformats.org/drawingml/2006/table">
            <a:tbl>
              <a:tblPr/>
              <a:tblGrid>
                <a:gridCol w="812800">
                  <a:extLst>
                    <a:ext uri="{9D8B030D-6E8A-4147-A177-3AD203B41FA5}">
                      <a16:colId xmlns:a16="http://schemas.microsoft.com/office/drawing/2014/main" val="20000"/>
                    </a:ext>
                  </a:extLst>
                </a:gridCol>
                <a:gridCol w="982133">
                  <a:extLst>
                    <a:ext uri="{9D8B030D-6E8A-4147-A177-3AD203B41FA5}">
                      <a16:colId xmlns:a16="http://schemas.microsoft.com/office/drawing/2014/main" val="20001"/>
                    </a:ext>
                  </a:extLst>
                </a:gridCol>
                <a:gridCol w="812800">
                  <a:extLst>
                    <a:ext uri="{9D8B030D-6E8A-4147-A177-3AD203B41FA5}">
                      <a16:colId xmlns:a16="http://schemas.microsoft.com/office/drawing/2014/main" val="20002"/>
                    </a:ext>
                  </a:extLst>
                </a:gridCol>
                <a:gridCol w="999067">
                  <a:extLst>
                    <a:ext uri="{9D8B030D-6E8A-4147-A177-3AD203B41FA5}">
                      <a16:colId xmlns:a16="http://schemas.microsoft.com/office/drawing/2014/main" val="20003"/>
                    </a:ext>
                  </a:extLst>
                </a:gridCol>
                <a:gridCol w="812800">
                  <a:extLst>
                    <a:ext uri="{9D8B030D-6E8A-4147-A177-3AD203B41FA5}">
                      <a16:colId xmlns:a16="http://schemas.microsoft.com/office/drawing/2014/main" val="20004"/>
                    </a:ext>
                  </a:extLst>
                </a:gridCol>
                <a:gridCol w="812800">
                  <a:extLst>
                    <a:ext uri="{9D8B030D-6E8A-4147-A177-3AD203B41FA5}">
                      <a16:colId xmlns:a16="http://schemas.microsoft.com/office/drawing/2014/main" val="20005"/>
                    </a:ext>
                  </a:extLst>
                </a:gridCol>
              </a:tblGrid>
              <a:tr h="209550">
                <a:tc>
                  <a:txBody>
                    <a:bodyPr/>
                    <a:lstStyle/>
                    <a:p>
                      <a:pPr algn="ctr" fontAlgn="ctr"/>
                      <a:endParaRPr lang="en-US" sz="1100" b="0" i="0" u="none" strike="noStrike" dirty="0">
                        <a:solidFill>
                          <a:srgbClr val="000000"/>
                        </a:solidFill>
                        <a:latin typeface="Calibri"/>
                      </a:endParaRPr>
                    </a:p>
                  </a:txBody>
                  <a:tcPr marL="12700" marR="12700" marT="9525"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1100" b="0" i="0" u="none" strike="noStrike">
                        <a:solidFill>
                          <a:srgbClr val="000000"/>
                        </a:solidFill>
                        <a:latin typeface="Calibri"/>
                      </a:endParaRPr>
                    </a:p>
                  </a:txBody>
                  <a:tcPr marL="12700" marR="12700" marT="9525"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1100" b="0" i="0" u="none" strike="noStrike">
                        <a:solidFill>
                          <a:srgbClr val="000000"/>
                        </a:solidFill>
                        <a:latin typeface="Calibri"/>
                      </a:endParaRPr>
                    </a:p>
                  </a:txBody>
                  <a:tcPr marL="12700" marR="12700" marT="9525"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K5SRT/R</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Contact?</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0025">
                <a:tc>
                  <a:txBody>
                    <a:bodyPr/>
                    <a:lstStyle/>
                    <a:p>
                      <a:pPr algn="ctr" fontAlgn="ctr"/>
                      <a:r>
                        <a:rPr lang="en-US" sz="1100" b="1" i="0" u="none" strike="noStrike">
                          <a:solidFill>
                            <a:srgbClr val="000000"/>
                          </a:solidFill>
                          <a:latin typeface="Calibri"/>
                        </a:rPr>
                        <a:t>N0LD/R</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latin typeface="Calibri"/>
                        </a:rPr>
                        <a:t>Point 26O</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EM26</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latin typeface="Calibri"/>
                        </a:rPr>
                        <a:t>Point 26O</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EM26</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x</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Point 16O</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EM16</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16O</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EM16</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x</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Point 15O1</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EM15</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15O1</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EM15</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0025">
                <a:tc>
                  <a:txBody>
                    <a:bodyPr/>
                    <a:lstStyle/>
                    <a:p>
                      <a:pPr algn="ctr" fontAlgn="ctr"/>
                      <a:r>
                        <a:rPr lang="en-US" sz="1100" b="1" i="0" u="none" strike="noStrike" dirty="0">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25O</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EM25</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25O</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EM25</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31" name="Table 30"/>
          <p:cNvGraphicFramePr>
            <a:graphicFrameLocks noGrp="1"/>
          </p:cNvGraphicFramePr>
          <p:nvPr/>
        </p:nvGraphicFramePr>
        <p:xfrm>
          <a:off x="1282103" y="2320487"/>
          <a:ext cx="5232400" cy="3333750"/>
        </p:xfrm>
        <a:graphic>
          <a:graphicData uri="http://schemas.openxmlformats.org/drawingml/2006/table">
            <a:tbl>
              <a:tblPr/>
              <a:tblGrid>
                <a:gridCol w="812800">
                  <a:extLst>
                    <a:ext uri="{9D8B030D-6E8A-4147-A177-3AD203B41FA5}">
                      <a16:colId xmlns:a16="http://schemas.microsoft.com/office/drawing/2014/main" val="20000"/>
                    </a:ext>
                  </a:extLst>
                </a:gridCol>
                <a:gridCol w="982133">
                  <a:extLst>
                    <a:ext uri="{9D8B030D-6E8A-4147-A177-3AD203B41FA5}">
                      <a16:colId xmlns:a16="http://schemas.microsoft.com/office/drawing/2014/main" val="20001"/>
                    </a:ext>
                  </a:extLst>
                </a:gridCol>
                <a:gridCol w="812800">
                  <a:extLst>
                    <a:ext uri="{9D8B030D-6E8A-4147-A177-3AD203B41FA5}">
                      <a16:colId xmlns:a16="http://schemas.microsoft.com/office/drawing/2014/main" val="20002"/>
                    </a:ext>
                  </a:extLst>
                </a:gridCol>
                <a:gridCol w="999067">
                  <a:extLst>
                    <a:ext uri="{9D8B030D-6E8A-4147-A177-3AD203B41FA5}">
                      <a16:colId xmlns:a16="http://schemas.microsoft.com/office/drawing/2014/main" val="20003"/>
                    </a:ext>
                  </a:extLst>
                </a:gridCol>
                <a:gridCol w="812800">
                  <a:extLst>
                    <a:ext uri="{9D8B030D-6E8A-4147-A177-3AD203B41FA5}">
                      <a16:colId xmlns:a16="http://schemas.microsoft.com/office/drawing/2014/main" val="20004"/>
                    </a:ext>
                  </a:extLst>
                </a:gridCol>
                <a:gridCol w="812800">
                  <a:extLst>
                    <a:ext uri="{9D8B030D-6E8A-4147-A177-3AD203B41FA5}">
                      <a16:colId xmlns:a16="http://schemas.microsoft.com/office/drawing/2014/main" val="20005"/>
                    </a:ext>
                  </a:extLst>
                </a:gridCol>
              </a:tblGrid>
              <a:tr h="209550">
                <a:tc>
                  <a:txBody>
                    <a:bodyPr/>
                    <a:lstStyle/>
                    <a:p>
                      <a:pPr algn="ctr" fontAlgn="ctr"/>
                      <a:endParaRPr lang="en-US" sz="1100" b="0" i="0" u="none" strike="noStrike" dirty="0">
                        <a:solidFill>
                          <a:srgbClr val="000000"/>
                        </a:solidFill>
                        <a:latin typeface="Calibri"/>
                      </a:endParaRPr>
                    </a:p>
                  </a:txBody>
                  <a:tcPr marL="12700" marR="12700" marT="9525"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1100" b="0" i="0" u="none" strike="noStrike">
                        <a:solidFill>
                          <a:srgbClr val="000000"/>
                        </a:solidFill>
                        <a:latin typeface="Calibri"/>
                      </a:endParaRPr>
                    </a:p>
                  </a:txBody>
                  <a:tcPr marL="12700" marR="12700" marT="9525"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1100" b="0" i="0" u="none" strike="noStrike">
                        <a:solidFill>
                          <a:srgbClr val="000000"/>
                        </a:solidFill>
                        <a:latin typeface="Calibri"/>
                      </a:endParaRPr>
                    </a:p>
                  </a:txBody>
                  <a:tcPr marL="12700" marR="12700" marT="9525"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K5SRT/R</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Contact?</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0025">
                <a:tc>
                  <a:txBody>
                    <a:bodyPr/>
                    <a:lstStyle/>
                    <a:p>
                      <a:pPr algn="ctr" fontAlgn="ctr"/>
                      <a:r>
                        <a:rPr lang="en-US" sz="1100" b="1" i="0" u="none" strike="noStrike" dirty="0">
                          <a:solidFill>
                            <a:srgbClr val="000000"/>
                          </a:solidFill>
                          <a:latin typeface="Calibri"/>
                        </a:rPr>
                        <a:t>N0LD/R</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latin typeface="Calibri"/>
                        </a:rPr>
                        <a:t>Point 25O1</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EM25</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25O1</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EM25</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Point 25O1</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EM25</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15O1</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EM15</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Point 25O1</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EM25</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16O1</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EM16</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0025">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25O1</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EM25</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26O1</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EM26</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00025">
                <a:tc>
                  <a:txBody>
                    <a:bodyPr/>
                    <a:lstStyle/>
                    <a:p>
                      <a:pPr algn="ctr" fontAlgn="ctr"/>
                      <a:r>
                        <a:rPr lang="en-US" sz="1100" b="1" i="0" u="none" strike="noStrike">
                          <a:solidFill>
                            <a:srgbClr val="000000"/>
                          </a:solidFill>
                          <a:latin typeface="Calibri"/>
                        </a:rPr>
                        <a:t>N0LD/R</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latin typeface="Calibri"/>
                        </a:rPr>
                        <a:t>Point 15O1</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EM15</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26O1</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EM26</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9050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Point 15O1</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EM15</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25O1</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EM25</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050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Point 15O1</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EM15</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15O1</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EM15</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0025">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15O1</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EM15</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16O1</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EM16</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00025">
                <a:tc>
                  <a:txBody>
                    <a:bodyPr/>
                    <a:lstStyle/>
                    <a:p>
                      <a:pPr algn="ctr" fontAlgn="ctr"/>
                      <a:r>
                        <a:rPr lang="en-US" sz="1100" b="1" i="0" u="none" strike="noStrike">
                          <a:solidFill>
                            <a:srgbClr val="000000"/>
                          </a:solidFill>
                          <a:latin typeface="Calibri"/>
                        </a:rPr>
                        <a:t>N0LD/R</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latin typeface="Calibri"/>
                        </a:rPr>
                        <a:t>Point 16O1</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EM16</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16O1</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EM16</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9050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Point 16O1</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EM16</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26O1</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EM26</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9050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Point 16O1</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EM16</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25O1</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EM25</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00025">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16O1</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EM16</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15O1</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EM15</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00025">
                <a:tc>
                  <a:txBody>
                    <a:bodyPr/>
                    <a:lstStyle/>
                    <a:p>
                      <a:pPr algn="ctr" fontAlgn="ctr"/>
                      <a:r>
                        <a:rPr lang="en-US" sz="1100" b="1" i="0" u="none" strike="noStrike">
                          <a:solidFill>
                            <a:srgbClr val="000000"/>
                          </a:solidFill>
                          <a:latin typeface="Calibri"/>
                        </a:rPr>
                        <a:t>N0LD/R</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latin typeface="Calibri"/>
                        </a:rPr>
                        <a:t>Point 26O1</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EM26</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15O1</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EM15</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9050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Point 26O1</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EM26</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16O1</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EM16</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9050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Point 26O1</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EM26</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26O1</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EM26</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00025">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26O1</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EM26</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25O1</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EM25</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037845" y="0"/>
            <a:ext cx="10154155" cy="6858000"/>
          </a:xfrm>
          <a:prstGeom prst="rect">
            <a:avLst/>
          </a:prstGeom>
          <a:noFill/>
          <a:ln w="9525">
            <a:noFill/>
            <a:miter lim="800000"/>
            <a:headEnd/>
            <a:tailEnd/>
          </a:ln>
        </p:spPr>
      </p:pic>
      <p:sp>
        <p:nvSpPr>
          <p:cNvPr id="2" name="Title 1"/>
          <p:cNvSpPr>
            <a:spLocks noGrp="1"/>
          </p:cNvSpPr>
          <p:nvPr>
            <p:ph type="title"/>
          </p:nvPr>
        </p:nvSpPr>
        <p:spPr>
          <a:xfrm>
            <a:off x="174279" y="0"/>
            <a:ext cx="3447108" cy="6858000"/>
          </a:xfrm>
          <a:solidFill>
            <a:schemeClr val="bg1"/>
          </a:solidFill>
        </p:spPr>
        <p:txBody>
          <a:bodyPr/>
          <a:lstStyle/>
          <a:p>
            <a:pPr algn="ctr"/>
            <a:r>
              <a:rPr lang="en-US" dirty="0"/>
              <a:t>Point O</a:t>
            </a:r>
            <a:br>
              <a:rPr lang="en-US" dirty="0"/>
            </a:br>
            <a:r>
              <a:rPr lang="en-US" dirty="0"/>
              <a:t>Inner Circle</a:t>
            </a:r>
            <a:br>
              <a:rPr lang="en-US" dirty="0"/>
            </a:br>
            <a:br>
              <a:rPr lang="en-US" dirty="0"/>
            </a:br>
            <a:r>
              <a:rPr lang="en-US" dirty="0">
                <a:solidFill>
                  <a:srgbClr val="FF0000"/>
                </a:solidFill>
              </a:rPr>
              <a:t>The way to make fast points rover-to-rover</a:t>
            </a:r>
          </a:p>
        </p:txBody>
      </p:sp>
      <p:sp>
        <p:nvSpPr>
          <p:cNvPr id="20" name="Date Placeholder 19"/>
          <p:cNvSpPr>
            <a:spLocks noGrp="1"/>
          </p:cNvSpPr>
          <p:nvPr>
            <p:ph type="dt" sz="half" idx="10"/>
          </p:nvPr>
        </p:nvSpPr>
        <p:spPr/>
        <p:txBody>
          <a:bodyPr/>
          <a:lstStyle/>
          <a:p>
            <a:fld id="{D45A4802-8B73-4FDD-8206-48057C2C8CF3}" type="datetime1">
              <a:rPr lang="en-US" smtClean="0"/>
              <a:pPr/>
              <a:t>9/9/2022</a:t>
            </a:fld>
            <a:endParaRPr lang="en-US"/>
          </a:p>
        </p:txBody>
      </p:sp>
      <p:sp>
        <p:nvSpPr>
          <p:cNvPr id="4" name="Slide Number Placeholder 3"/>
          <p:cNvSpPr>
            <a:spLocks noGrp="1"/>
          </p:cNvSpPr>
          <p:nvPr>
            <p:ph type="sldNum" sz="quarter" idx="12"/>
          </p:nvPr>
        </p:nvSpPr>
        <p:spPr/>
        <p:txBody>
          <a:bodyPr/>
          <a:lstStyle/>
          <a:p>
            <a:r>
              <a:rPr lang="en-US"/>
              <a:t>Page </a:t>
            </a:r>
            <a:fld id="{2D4E2C02-0122-4F6D-A271-DB1D7DFC5025}" type="slidenum">
              <a:rPr lang="en-US" smtClean="0"/>
              <a:pPr/>
              <a:t>111</a:t>
            </a:fld>
            <a:endParaRPr lang="en-US" dirty="0"/>
          </a:p>
        </p:txBody>
      </p:sp>
      <p:sp>
        <p:nvSpPr>
          <p:cNvPr id="6" name="TextBox 5"/>
          <p:cNvSpPr txBox="1"/>
          <p:nvPr/>
        </p:nvSpPr>
        <p:spPr>
          <a:xfrm>
            <a:off x="5143185" y="3120437"/>
            <a:ext cx="177076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15O1</a:t>
            </a:r>
          </a:p>
        </p:txBody>
      </p:sp>
      <p:sp>
        <p:nvSpPr>
          <p:cNvPr id="7" name="5-Point Star 6"/>
          <p:cNvSpPr/>
          <p:nvPr/>
        </p:nvSpPr>
        <p:spPr>
          <a:xfrm>
            <a:off x="6024142" y="2891691"/>
            <a:ext cx="519065" cy="2625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8170685" y="0"/>
            <a:ext cx="12073" cy="68580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621387" y="2923273"/>
            <a:ext cx="8570613" cy="997"/>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095409" y="1094170"/>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EM16</a:t>
            </a:r>
          </a:p>
        </p:txBody>
      </p:sp>
      <p:sp>
        <p:nvSpPr>
          <p:cNvPr id="11" name="TextBox 10"/>
          <p:cNvSpPr txBox="1"/>
          <p:nvPr/>
        </p:nvSpPr>
        <p:spPr>
          <a:xfrm>
            <a:off x="8521687" y="1112112"/>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EM26</a:t>
            </a:r>
          </a:p>
        </p:txBody>
      </p:sp>
      <p:sp>
        <p:nvSpPr>
          <p:cNvPr id="12" name="TextBox 11"/>
          <p:cNvSpPr txBox="1"/>
          <p:nvPr/>
        </p:nvSpPr>
        <p:spPr>
          <a:xfrm>
            <a:off x="6153753" y="2993889"/>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EM15</a:t>
            </a:r>
          </a:p>
        </p:txBody>
      </p:sp>
      <p:sp>
        <p:nvSpPr>
          <p:cNvPr id="13" name="TextBox 12"/>
          <p:cNvSpPr txBox="1"/>
          <p:nvPr/>
        </p:nvSpPr>
        <p:spPr>
          <a:xfrm>
            <a:off x="8580031" y="3011831"/>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EM25</a:t>
            </a:r>
          </a:p>
        </p:txBody>
      </p:sp>
      <p:sp>
        <p:nvSpPr>
          <p:cNvPr id="14" name="5-Point Star 13"/>
          <p:cNvSpPr/>
          <p:nvPr/>
        </p:nvSpPr>
        <p:spPr>
          <a:xfrm>
            <a:off x="9099699" y="2937444"/>
            <a:ext cx="519065" cy="2625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541582" y="2989566"/>
            <a:ext cx="1727543"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25O1</a:t>
            </a:r>
          </a:p>
        </p:txBody>
      </p:sp>
      <p:sp>
        <p:nvSpPr>
          <p:cNvPr id="16" name="5-Point Star 15"/>
          <p:cNvSpPr/>
          <p:nvPr/>
        </p:nvSpPr>
        <p:spPr>
          <a:xfrm>
            <a:off x="9088422" y="2598018"/>
            <a:ext cx="519065" cy="2625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9486045" y="2368432"/>
            <a:ext cx="1727543"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26O1</a:t>
            </a:r>
          </a:p>
        </p:txBody>
      </p:sp>
      <p:sp>
        <p:nvSpPr>
          <p:cNvPr id="18" name="5-Point Star 17"/>
          <p:cNvSpPr/>
          <p:nvPr/>
        </p:nvSpPr>
        <p:spPr>
          <a:xfrm>
            <a:off x="6032290" y="2561017"/>
            <a:ext cx="519065" cy="2625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935920" y="2167484"/>
            <a:ext cx="1727543"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16O1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
            <a:ext cx="10515600" cy="1325563"/>
          </a:xfrm>
        </p:spPr>
        <p:txBody>
          <a:bodyPr/>
          <a:lstStyle/>
          <a:p>
            <a:r>
              <a:rPr lang="en-US" dirty="0"/>
              <a:t>N3FJP Networked VHF Contesting</a:t>
            </a:r>
          </a:p>
        </p:txBody>
      </p:sp>
      <p:sp>
        <p:nvSpPr>
          <p:cNvPr id="5" name="Date Placeholder 4"/>
          <p:cNvSpPr>
            <a:spLocks noGrp="1"/>
          </p:cNvSpPr>
          <p:nvPr>
            <p:ph type="dt" sz="half" idx="10"/>
          </p:nvPr>
        </p:nvSpPr>
        <p:spPr/>
        <p:txBody>
          <a:bodyPr/>
          <a:lstStyle/>
          <a:p>
            <a:fld id="{6C83F024-33E4-4B79-ACF0-98B04C29D3CD}" type="datetime1">
              <a:rPr lang="en-US" smtClean="0"/>
              <a:pPr/>
              <a:t>9/9/2022</a:t>
            </a:fld>
            <a:endParaRPr lang="en-US"/>
          </a:p>
        </p:txBody>
      </p:sp>
      <p:sp>
        <p:nvSpPr>
          <p:cNvPr id="6" name="Slide Number Placeholder 5"/>
          <p:cNvSpPr>
            <a:spLocks noGrp="1"/>
          </p:cNvSpPr>
          <p:nvPr>
            <p:ph type="sldNum" sz="quarter" idx="12"/>
          </p:nvPr>
        </p:nvSpPr>
        <p:spPr/>
        <p:txBody>
          <a:bodyPr/>
          <a:lstStyle/>
          <a:p>
            <a:fld id="{8F272B91-0545-48DA-9D7F-7F00F9D7BD95}" type="slidenum">
              <a:rPr lang="en-US" smtClean="0"/>
              <a:pPr/>
              <a:t>112</a:t>
            </a:fld>
            <a:endParaRPr lang="en-US"/>
          </a:p>
        </p:txBody>
      </p:sp>
      <p:pic>
        <p:nvPicPr>
          <p:cNvPr id="4" name="Picture 3" descr="N0LD Rover Sept 2018 VHF Contest Score.JPG"/>
          <p:cNvPicPr>
            <a:picLocks noChangeAspect="1"/>
          </p:cNvPicPr>
          <p:nvPr/>
        </p:nvPicPr>
        <p:blipFill>
          <a:blip r:embed="rId2" cstate="print"/>
          <a:stretch>
            <a:fillRect/>
          </a:stretch>
        </p:blipFill>
        <p:spPr>
          <a:xfrm>
            <a:off x="461475" y="929354"/>
            <a:ext cx="11024076" cy="5928645"/>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019 - 2018 09 09 - 030 - N0LD Rover team - Post Contest - Harvey-W0HGJ, Randy-N0LD, and George-AB0RX - AB0RX.JPG"/>
          <p:cNvPicPr>
            <a:picLocks noChangeAspect="1"/>
          </p:cNvPicPr>
          <p:nvPr/>
        </p:nvPicPr>
        <p:blipFill>
          <a:blip r:embed="rId2" cstate="print"/>
          <a:stretch>
            <a:fillRect/>
          </a:stretch>
        </p:blipFill>
        <p:spPr>
          <a:xfrm>
            <a:off x="1524000" y="0"/>
            <a:ext cx="9144000" cy="6858000"/>
          </a:xfrm>
          <a:prstGeom prst="rect">
            <a:avLst/>
          </a:prstGeom>
        </p:spPr>
      </p:pic>
      <p:sp>
        <p:nvSpPr>
          <p:cNvPr id="3" name="Title 2"/>
          <p:cNvSpPr>
            <a:spLocks noGrp="1"/>
          </p:cNvSpPr>
          <p:nvPr>
            <p:ph type="title"/>
          </p:nvPr>
        </p:nvSpPr>
        <p:spPr>
          <a:xfrm>
            <a:off x="1752599" y="0"/>
            <a:ext cx="7110845" cy="1143000"/>
          </a:xfrm>
        </p:spPr>
        <p:txBody>
          <a:bodyPr/>
          <a:lstStyle/>
          <a:p>
            <a:r>
              <a:rPr lang="en-US" dirty="0">
                <a:solidFill>
                  <a:srgbClr val="FF0000"/>
                </a:solidFill>
              </a:rPr>
              <a:t>N0LD/R Team</a:t>
            </a:r>
          </a:p>
        </p:txBody>
      </p:sp>
      <p:sp>
        <p:nvSpPr>
          <p:cNvPr id="8" name="Date Placeholder 7"/>
          <p:cNvSpPr>
            <a:spLocks noGrp="1"/>
          </p:cNvSpPr>
          <p:nvPr>
            <p:ph type="dt" sz="half" idx="10"/>
          </p:nvPr>
        </p:nvSpPr>
        <p:spPr/>
        <p:txBody>
          <a:bodyPr/>
          <a:lstStyle/>
          <a:p>
            <a:fld id="{FC74A7F6-F600-4BFA-81BD-2F1D19AF19BF}" type="datetime1">
              <a:rPr lang="en-US" smtClean="0"/>
              <a:pPr/>
              <a:t>9/9/2022</a:t>
            </a:fld>
            <a:endParaRPr lang="en-US"/>
          </a:p>
        </p:txBody>
      </p:sp>
      <p:sp>
        <p:nvSpPr>
          <p:cNvPr id="9" name="Slide Number Placeholder 8"/>
          <p:cNvSpPr>
            <a:spLocks noGrp="1"/>
          </p:cNvSpPr>
          <p:nvPr>
            <p:ph type="sldNum" sz="quarter" idx="12"/>
          </p:nvPr>
        </p:nvSpPr>
        <p:spPr/>
        <p:txBody>
          <a:bodyPr/>
          <a:lstStyle/>
          <a:p>
            <a:fld id="{8F272B91-0545-48DA-9D7F-7F00F9D7BD95}" type="slidenum">
              <a:rPr lang="en-US" smtClean="0"/>
              <a:pPr/>
              <a:t>113</a:t>
            </a:fld>
            <a:endParaRPr lang="en-US"/>
          </a:p>
        </p:txBody>
      </p:sp>
      <p:sp>
        <p:nvSpPr>
          <p:cNvPr id="5" name="Title 2"/>
          <p:cNvSpPr txBox="1">
            <a:spLocks/>
          </p:cNvSpPr>
          <p:nvPr/>
        </p:nvSpPr>
        <p:spPr>
          <a:xfrm>
            <a:off x="3525982" y="3009901"/>
            <a:ext cx="1170708" cy="595745"/>
          </a:xfrm>
          <a:prstGeom prst="rect">
            <a:avLst/>
          </a:prstGeom>
        </p:spPr>
        <p:txBody>
          <a:bodyPr vert="horz" rtlCol="0" anchor="ctr">
            <a:normAutofit fontScale="92500" lnSpcReduction="2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mj-lt"/>
                <a:ea typeface="+mj-ea"/>
                <a:cs typeface="+mj-cs"/>
              </a:rPr>
              <a:t>W0HGJ</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2000" b="1" dirty="0">
                <a:solidFill>
                  <a:srgbClr val="FF0000"/>
                </a:solidFill>
                <a:effectLst>
                  <a:outerShdw blurRad="31750" dist="25400" dir="5400000" algn="tl" rotWithShape="0">
                    <a:srgbClr val="000000">
                      <a:alpha val="25000"/>
                    </a:srgbClr>
                  </a:outerShdw>
                </a:effectLst>
                <a:latin typeface="+mj-lt"/>
                <a:ea typeface="+mj-ea"/>
                <a:cs typeface="+mj-cs"/>
              </a:rPr>
              <a:t>Harvey</a:t>
            </a:r>
            <a:endParaRPr kumimoji="0" lang="en-US" sz="20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mj-lt"/>
              <a:ea typeface="+mj-ea"/>
              <a:cs typeface="+mj-cs"/>
            </a:endParaRPr>
          </a:p>
        </p:txBody>
      </p:sp>
      <p:sp>
        <p:nvSpPr>
          <p:cNvPr id="6" name="Title 2"/>
          <p:cNvSpPr txBox="1">
            <a:spLocks/>
          </p:cNvSpPr>
          <p:nvPr/>
        </p:nvSpPr>
        <p:spPr>
          <a:xfrm>
            <a:off x="7564582" y="3401292"/>
            <a:ext cx="1170708" cy="595745"/>
          </a:xfrm>
          <a:prstGeom prst="rect">
            <a:avLst/>
          </a:prstGeom>
        </p:spPr>
        <p:txBody>
          <a:bodyPr vert="horz" rtlCol="0" anchor="ctr">
            <a:normAutofit fontScale="92500" lnSpcReduction="2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chemeClr val="bg2">
                    <a:lumMod val="50000"/>
                  </a:schemeClr>
                </a:solidFill>
                <a:effectLst>
                  <a:outerShdw blurRad="31750" dist="25400" dir="5400000" algn="tl" rotWithShape="0">
                    <a:srgbClr val="000000">
                      <a:alpha val="25000"/>
                    </a:srgbClr>
                  </a:outerShdw>
                </a:effectLst>
                <a:uLnTx/>
                <a:uFillTx/>
                <a:latin typeface="+mj-lt"/>
                <a:ea typeface="+mj-ea"/>
                <a:cs typeface="+mj-cs"/>
              </a:rPr>
              <a:t>AB0RX</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2000" b="1" dirty="0">
                <a:solidFill>
                  <a:schemeClr val="bg2">
                    <a:lumMod val="50000"/>
                  </a:schemeClr>
                </a:solidFill>
                <a:effectLst>
                  <a:outerShdw blurRad="31750" dist="25400" dir="5400000" algn="tl" rotWithShape="0">
                    <a:srgbClr val="000000">
                      <a:alpha val="25000"/>
                    </a:srgbClr>
                  </a:outerShdw>
                </a:effectLst>
                <a:latin typeface="+mj-lt"/>
                <a:ea typeface="+mj-ea"/>
                <a:cs typeface="+mj-cs"/>
              </a:rPr>
              <a:t>George</a:t>
            </a:r>
            <a:endParaRPr kumimoji="0" lang="en-US" sz="2000" b="1" i="0" u="none" strike="noStrike" kern="1200" cap="none" spc="0" normalizeH="0" baseline="0" noProof="0" dirty="0">
              <a:ln>
                <a:noFill/>
              </a:ln>
              <a:solidFill>
                <a:schemeClr val="bg2">
                  <a:lumMod val="50000"/>
                </a:schemeClr>
              </a:solidFill>
              <a:effectLst>
                <a:outerShdw blurRad="31750" dist="25400" dir="5400000" algn="tl" rotWithShape="0">
                  <a:srgbClr val="000000">
                    <a:alpha val="25000"/>
                  </a:srgbClr>
                </a:outerShdw>
              </a:effectLst>
              <a:uLnTx/>
              <a:uFillTx/>
              <a:latin typeface="+mj-lt"/>
              <a:ea typeface="+mj-ea"/>
              <a:cs typeface="+mj-cs"/>
            </a:endParaRPr>
          </a:p>
        </p:txBody>
      </p:sp>
      <p:sp>
        <p:nvSpPr>
          <p:cNvPr id="7" name="Title 2"/>
          <p:cNvSpPr txBox="1">
            <a:spLocks/>
          </p:cNvSpPr>
          <p:nvPr/>
        </p:nvSpPr>
        <p:spPr>
          <a:xfrm>
            <a:off x="5462154" y="3283527"/>
            <a:ext cx="1170708" cy="595745"/>
          </a:xfrm>
          <a:prstGeom prst="rect">
            <a:avLst/>
          </a:prstGeom>
        </p:spPr>
        <p:txBody>
          <a:bodyPr vert="horz" rtlCol="0" anchor="ctr">
            <a:normAutofit fontScale="92500" lnSpcReduction="2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effectLst>
                  <a:outerShdw blurRad="31750" dist="25400" dir="5400000" algn="tl" rotWithShape="0">
                    <a:srgbClr val="000000">
                      <a:alpha val="25000"/>
                    </a:srgbClr>
                  </a:outerShdw>
                </a:effectLst>
                <a:uLnTx/>
                <a:uFillTx/>
                <a:latin typeface="+mj-lt"/>
                <a:ea typeface="+mj-ea"/>
                <a:cs typeface="+mj-cs"/>
              </a:rPr>
              <a:t>N0LD</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2000" b="1" dirty="0">
                <a:effectLst>
                  <a:outerShdw blurRad="31750" dist="25400" dir="5400000" algn="tl" rotWithShape="0">
                    <a:srgbClr val="000000">
                      <a:alpha val="25000"/>
                    </a:srgbClr>
                  </a:outerShdw>
                </a:effectLst>
                <a:latin typeface="+mj-lt"/>
                <a:ea typeface="+mj-ea"/>
                <a:cs typeface="+mj-cs"/>
              </a:rPr>
              <a:t>Randy</a:t>
            </a:r>
            <a:endParaRPr kumimoji="0" lang="en-US" sz="2000" b="1" i="0" u="none" strike="noStrike" kern="1200" cap="none" spc="0" normalizeH="0" baseline="0" noProof="0" dirty="0">
              <a:ln>
                <a:noFill/>
              </a:ln>
              <a:effectLst>
                <a:outerShdw blurRad="31750" dist="25400" dir="5400000" algn="tl" rotWithShape="0">
                  <a:srgbClr val="000000">
                    <a:alpha val="25000"/>
                  </a:srgbClr>
                </a:outerShdw>
              </a:effectLst>
              <a:uLnTx/>
              <a:uFillTx/>
              <a:latin typeface="+mj-lt"/>
              <a:ea typeface="+mj-ea"/>
              <a:cs typeface="+mj-cs"/>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020a - Success K3NT K5SRT KB0YHT.jpg"/>
          <p:cNvPicPr>
            <a:picLocks noChangeAspect="1"/>
          </p:cNvPicPr>
          <p:nvPr/>
        </p:nvPicPr>
        <p:blipFill>
          <a:blip r:embed="rId2" cstate="print"/>
          <a:stretch>
            <a:fillRect/>
          </a:stretch>
        </p:blipFill>
        <p:spPr>
          <a:xfrm>
            <a:off x="307008" y="0"/>
            <a:ext cx="11598765" cy="6858000"/>
          </a:xfrm>
          <a:prstGeom prst="rect">
            <a:avLst/>
          </a:prstGeom>
        </p:spPr>
      </p:pic>
      <p:sp>
        <p:nvSpPr>
          <p:cNvPr id="3" name="Title 2"/>
          <p:cNvSpPr>
            <a:spLocks noGrp="1"/>
          </p:cNvSpPr>
          <p:nvPr>
            <p:ph type="title"/>
          </p:nvPr>
        </p:nvSpPr>
        <p:spPr>
          <a:xfrm>
            <a:off x="7533409" y="135082"/>
            <a:ext cx="5247408" cy="1143000"/>
          </a:xfrm>
        </p:spPr>
        <p:txBody>
          <a:bodyPr/>
          <a:lstStyle/>
          <a:p>
            <a:r>
              <a:rPr lang="en-US" dirty="0">
                <a:solidFill>
                  <a:srgbClr val="FF0000"/>
                </a:solidFill>
              </a:rPr>
              <a:t>K5SRT/R Team</a:t>
            </a:r>
          </a:p>
        </p:txBody>
      </p:sp>
      <p:sp>
        <p:nvSpPr>
          <p:cNvPr id="9" name="Date Placeholder 8"/>
          <p:cNvSpPr>
            <a:spLocks noGrp="1"/>
          </p:cNvSpPr>
          <p:nvPr>
            <p:ph type="dt" sz="half" idx="10"/>
          </p:nvPr>
        </p:nvSpPr>
        <p:spPr/>
        <p:txBody>
          <a:bodyPr/>
          <a:lstStyle/>
          <a:p>
            <a:fld id="{5A12367F-2BC7-474F-8FD8-E342095E9C89}" type="datetime1">
              <a:rPr lang="en-US" smtClean="0"/>
              <a:pPr/>
              <a:t>9/9/2022</a:t>
            </a:fld>
            <a:endParaRPr lang="en-US"/>
          </a:p>
        </p:txBody>
      </p:sp>
      <p:sp>
        <p:nvSpPr>
          <p:cNvPr id="10" name="Slide Number Placeholder 9"/>
          <p:cNvSpPr>
            <a:spLocks noGrp="1"/>
          </p:cNvSpPr>
          <p:nvPr>
            <p:ph type="sldNum" sz="quarter" idx="12"/>
          </p:nvPr>
        </p:nvSpPr>
        <p:spPr/>
        <p:txBody>
          <a:bodyPr/>
          <a:lstStyle/>
          <a:p>
            <a:fld id="{8F272B91-0545-48DA-9D7F-7F00F9D7BD95}" type="slidenum">
              <a:rPr lang="en-US" smtClean="0"/>
              <a:pPr/>
              <a:t>114</a:t>
            </a:fld>
            <a:endParaRPr lang="en-US"/>
          </a:p>
        </p:txBody>
      </p:sp>
      <p:sp>
        <p:nvSpPr>
          <p:cNvPr id="5" name="Title 2"/>
          <p:cNvSpPr txBox="1">
            <a:spLocks/>
          </p:cNvSpPr>
          <p:nvPr/>
        </p:nvSpPr>
        <p:spPr>
          <a:xfrm>
            <a:off x="3016828" y="3706092"/>
            <a:ext cx="1170708" cy="595745"/>
          </a:xfrm>
          <a:prstGeom prst="rect">
            <a:avLst/>
          </a:prstGeom>
        </p:spPr>
        <p:txBody>
          <a:bodyPr vert="horz" rtlCol="0" anchor="ctr">
            <a:normAutofit fontScale="92500" lnSpcReduction="2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mj-lt"/>
                <a:ea typeface="+mj-ea"/>
                <a:cs typeface="+mj-cs"/>
              </a:rPr>
              <a:t>K3NT</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2000" b="1" dirty="0">
                <a:solidFill>
                  <a:srgbClr val="FF0000"/>
                </a:solidFill>
                <a:effectLst>
                  <a:outerShdw blurRad="31750" dist="25400" dir="5400000" algn="tl" rotWithShape="0">
                    <a:srgbClr val="000000">
                      <a:alpha val="25000"/>
                    </a:srgbClr>
                  </a:outerShdw>
                </a:effectLst>
                <a:latin typeface="+mj-lt"/>
                <a:ea typeface="+mj-ea"/>
                <a:cs typeface="+mj-cs"/>
              </a:rPr>
              <a:t>Bob</a:t>
            </a:r>
            <a:endParaRPr kumimoji="0" lang="en-US" sz="20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mj-lt"/>
              <a:ea typeface="+mj-ea"/>
              <a:cs typeface="+mj-cs"/>
            </a:endParaRPr>
          </a:p>
        </p:txBody>
      </p:sp>
      <p:sp>
        <p:nvSpPr>
          <p:cNvPr id="6" name="Title 2"/>
          <p:cNvSpPr txBox="1">
            <a:spLocks/>
          </p:cNvSpPr>
          <p:nvPr/>
        </p:nvSpPr>
        <p:spPr>
          <a:xfrm>
            <a:off x="6702136" y="5406738"/>
            <a:ext cx="1170708" cy="595745"/>
          </a:xfrm>
          <a:prstGeom prst="rect">
            <a:avLst/>
          </a:prstGeom>
          <a:noFill/>
        </p:spPr>
        <p:txBody>
          <a:bodyPr vert="horz" rtlCol="0" anchor="ctr">
            <a:normAutofit fontScale="92500" lnSpcReduction="2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effectLst>
                  <a:outerShdw blurRad="31750" dist="25400" dir="5400000" algn="tl" rotWithShape="0">
                    <a:srgbClr val="000000">
                      <a:alpha val="25000"/>
                    </a:srgbClr>
                  </a:outerShdw>
                </a:effectLst>
                <a:uLnTx/>
                <a:uFillTx/>
                <a:latin typeface="+mj-lt"/>
                <a:ea typeface="+mj-ea"/>
                <a:cs typeface="+mj-cs"/>
              </a:rPr>
              <a:t>KB0YHT</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2000" b="1" dirty="0">
                <a:effectLst>
                  <a:outerShdw blurRad="31750" dist="25400" dir="5400000" algn="tl" rotWithShape="0">
                    <a:srgbClr val="000000">
                      <a:alpha val="25000"/>
                    </a:srgbClr>
                  </a:outerShdw>
                </a:effectLst>
                <a:latin typeface="+mj-lt"/>
                <a:ea typeface="+mj-ea"/>
                <a:cs typeface="+mj-cs"/>
              </a:rPr>
              <a:t>Nick</a:t>
            </a:r>
            <a:endParaRPr kumimoji="0" lang="en-US" sz="2000" b="1" i="0" u="none" strike="noStrike" kern="1200" cap="none" spc="0" normalizeH="0" baseline="0" noProof="0" dirty="0">
              <a:ln>
                <a:noFill/>
              </a:ln>
              <a:effectLst>
                <a:outerShdw blurRad="31750" dist="25400" dir="5400000" algn="tl" rotWithShape="0">
                  <a:srgbClr val="000000">
                    <a:alpha val="25000"/>
                  </a:srgbClr>
                </a:outerShdw>
              </a:effectLst>
              <a:uLnTx/>
              <a:uFillTx/>
              <a:latin typeface="+mj-lt"/>
              <a:ea typeface="+mj-ea"/>
              <a:cs typeface="+mj-cs"/>
            </a:endParaRPr>
          </a:p>
        </p:txBody>
      </p:sp>
      <p:sp>
        <p:nvSpPr>
          <p:cNvPr id="7" name="Title 2"/>
          <p:cNvSpPr txBox="1">
            <a:spLocks/>
          </p:cNvSpPr>
          <p:nvPr/>
        </p:nvSpPr>
        <p:spPr>
          <a:xfrm>
            <a:off x="4682836" y="4114800"/>
            <a:ext cx="1170708" cy="595745"/>
          </a:xfrm>
          <a:prstGeom prst="rect">
            <a:avLst/>
          </a:prstGeom>
        </p:spPr>
        <p:txBody>
          <a:bodyPr vert="horz" rtlCol="0" anchor="ctr">
            <a:normAutofit fontScale="92500" lnSpcReduction="2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effectLst>
                  <a:outerShdw blurRad="31750" dist="25400" dir="5400000" algn="tl" rotWithShape="0">
                    <a:srgbClr val="000000">
                      <a:alpha val="25000"/>
                    </a:srgbClr>
                  </a:outerShdw>
                </a:effectLst>
                <a:uLnTx/>
                <a:uFillTx/>
                <a:latin typeface="+mj-lt"/>
                <a:ea typeface="+mj-ea"/>
                <a:cs typeface="+mj-cs"/>
              </a:rPr>
              <a:t>K5SRT</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2000" b="1" dirty="0">
                <a:effectLst>
                  <a:outerShdw blurRad="31750" dist="25400" dir="5400000" algn="tl" rotWithShape="0">
                    <a:srgbClr val="000000">
                      <a:alpha val="25000"/>
                    </a:srgbClr>
                  </a:outerShdw>
                </a:effectLst>
                <a:latin typeface="+mj-lt"/>
                <a:ea typeface="+mj-ea"/>
                <a:cs typeface="+mj-cs"/>
              </a:rPr>
              <a:t>Ross</a:t>
            </a:r>
            <a:endParaRPr kumimoji="0" lang="en-US" sz="2000" b="1" i="0" u="none" strike="noStrike" kern="1200" cap="none" spc="0" normalizeH="0" baseline="0" noProof="0" dirty="0">
              <a:ln>
                <a:noFill/>
              </a:ln>
              <a:effectLst>
                <a:outerShdw blurRad="31750" dist="25400" dir="5400000" algn="tl" rotWithShape="0">
                  <a:srgbClr val="000000">
                    <a:alpha val="25000"/>
                  </a:srgbClr>
                </a:outerShdw>
              </a:effectLst>
              <a:uLnTx/>
              <a:uFillTx/>
              <a:latin typeface="+mj-lt"/>
              <a:ea typeface="+mj-ea"/>
              <a:cs typeface="+mj-c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Final Score</a:t>
            </a:r>
          </a:p>
        </p:txBody>
      </p:sp>
      <p:sp>
        <p:nvSpPr>
          <p:cNvPr id="5" name="Date Placeholder 4"/>
          <p:cNvSpPr>
            <a:spLocks noGrp="1"/>
          </p:cNvSpPr>
          <p:nvPr>
            <p:ph type="dt" sz="half" idx="10"/>
          </p:nvPr>
        </p:nvSpPr>
        <p:spPr/>
        <p:txBody>
          <a:bodyPr/>
          <a:lstStyle/>
          <a:p>
            <a:fld id="{0E765DE5-5336-4A17-910A-B1C554CC4DC4}" type="datetime1">
              <a:rPr lang="en-US" smtClean="0"/>
              <a:pPr/>
              <a:t>9/9/2022</a:t>
            </a:fld>
            <a:endParaRPr lang="en-US"/>
          </a:p>
        </p:txBody>
      </p:sp>
      <p:sp>
        <p:nvSpPr>
          <p:cNvPr id="6" name="Slide Number Placeholder 5"/>
          <p:cNvSpPr>
            <a:spLocks noGrp="1"/>
          </p:cNvSpPr>
          <p:nvPr>
            <p:ph type="sldNum" sz="quarter" idx="12"/>
          </p:nvPr>
        </p:nvSpPr>
        <p:spPr/>
        <p:txBody>
          <a:bodyPr/>
          <a:lstStyle/>
          <a:p>
            <a:fld id="{8F272B91-0545-48DA-9D7F-7F00F9D7BD95}" type="slidenum">
              <a:rPr lang="en-US" smtClean="0"/>
              <a:pPr/>
              <a:t>115</a:t>
            </a:fld>
            <a:endParaRPr lang="en-US"/>
          </a:p>
        </p:txBody>
      </p:sp>
      <p:pic>
        <p:nvPicPr>
          <p:cNvPr id="4" name="Picture 3" descr="021 - Self Score N0LD Rover Sep 2018 VHF Contest.jpg"/>
          <p:cNvPicPr>
            <a:picLocks noChangeAspect="1"/>
          </p:cNvPicPr>
          <p:nvPr/>
        </p:nvPicPr>
        <p:blipFill>
          <a:blip r:embed="rId2" cstate="print"/>
          <a:stretch>
            <a:fillRect/>
          </a:stretch>
        </p:blipFill>
        <p:spPr>
          <a:xfrm>
            <a:off x="798020" y="1433945"/>
            <a:ext cx="10457989" cy="3938155"/>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588246"/>
            <a:ext cx="9448800" cy="1825096"/>
          </a:xfrm>
        </p:spPr>
        <p:txBody>
          <a:bodyPr/>
          <a:lstStyle/>
          <a:p>
            <a:r>
              <a:rPr lang="en-US" dirty="0"/>
              <a:t>VHF Take-Aways</a:t>
            </a:r>
          </a:p>
        </p:txBody>
      </p:sp>
      <p:sp>
        <p:nvSpPr>
          <p:cNvPr id="3" name="Subtitle 2"/>
          <p:cNvSpPr>
            <a:spLocks noGrp="1"/>
          </p:cNvSpPr>
          <p:nvPr>
            <p:ph type="subTitle" idx="1"/>
          </p:nvPr>
        </p:nvSpPr>
        <p:spPr>
          <a:xfrm>
            <a:off x="1524000" y="3386880"/>
            <a:ext cx="9144000" cy="2972933"/>
          </a:xfrm>
        </p:spPr>
        <p:txBody>
          <a:bodyPr>
            <a:normAutofit/>
          </a:bodyPr>
          <a:lstStyle/>
          <a:p>
            <a:pPr marL="342900" indent="-342900">
              <a:buFont typeface="Arial" panose="020B0604020202020204" pitchFamily="34" charset="0"/>
              <a:buChar char="•"/>
            </a:pPr>
            <a:r>
              <a:rPr lang="en-US" dirty="0">
                <a:latin typeface="+mj-lt"/>
              </a:rPr>
              <a:t>Start with a decent 6m all-mode radio with modern radio interfaces</a:t>
            </a:r>
          </a:p>
          <a:p>
            <a:pPr marL="342900" indent="-342900">
              <a:buFont typeface="Arial" panose="020B0604020202020204" pitchFamily="34" charset="0"/>
              <a:buChar char="•"/>
            </a:pPr>
            <a:r>
              <a:rPr lang="en-US" dirty="0">
                <a:latin typeface="+mj-lt"/>
              </a:rPr>
              <a:t>Start with a </a:t>
            </a:r>
            <a:r>
              <a:rPr lang="en-US" dirty="0" err="1">
                <a:latin typeface="+mj-lt"/>
              </a:rPr>
              <a:t>moxon</a:t>
            </a:r>
            <a:r>
              <a:rPr lang="en-US" dirty="0">
                <a:latin typeface="+mj-lt"/>
              </a:rPr>
              <a:t> or loop on 6m</a:t>
            </a:r>
          </a:p>
          <a:p>
            <a:pPr marL="342900" indent="-342900">
              <a:buFont typeface="Arial" panose="020B0604020202020204" pitchFamily="34" charset="0"/>
              <a:buChar char="•"/>
            </a:pPr>
            <a:r>
              <a:rPr lang="en-US" dirty="0">
                <a:latin typeface="+mj-lt"/>
              </a:rPr>
              <a:t>Operate in the VHF contests – it is lonely without that!</a:t>
            </a:r>
          </a:p>
          <a:p>
            <a:pPr marL="342900" indent="-342900">
              <a:buFont typeface="Arial" panose="020B0604020202020204" pitchFamily="34" charset="0"/>
              <a:buChar char="•"/>
            </a:pPr>
            <a:r>
              <a:rPr lang="en-US" dirty="0">
                <a:latin typeface="+mj-lt"/>
              </a:rPr>
              <a:t>Expand into 2m all-mode with modern radio interfaces</a:t>
            </a:r>
          </a:p>
          <a:p>
            <a:pPr marL="342900" indent="-342900">
              <a:buFont typeface="Arial" panose="020B0604020202020204" pitchFamily="34" charset="0"/>
              <a:buChar char="•"/>
            </a:pPr>
            <a:r>
              <a:rPr lang="en-US" dirty="0">
                <a:latin typeface="+mj-lt"/>
              </a:rPr>
              <a:t>Start with a </a:t>
            </a:r>
            <a:r>
              <a:rPr lang="en-US" dirty="0" err="1">
                <a:latin typeface="+mj-lt"/>
              </a:rPr>
              <a:t>moxon</a:t>
            </a:r>
            <a:r>
              <a:rPr lang="en-US" dirty="0">
                <a:latin typeface="+mj-lt"/>
              </a:rPr>
              <a:t> or loop on 2m</a:t>
            </a:r>
          </a:p>
          <a:p>
            <a:pPr marL="342900" indent="-342900">
              <a:buFont typeface="Arial" panose="020B0604020202020204" pitchFamily="34" charset="0"/>
              <a:buChar char="•"/>
            </a:pPr>
            <a:r>
              <a:rPr lang="en-US" dirty="0">
                <a:latin typeface="+mj-lt"/>
              </a:rPr>
              <a:t>Upgrade to longer Yagi antennas and rotators</a:t>
            </a:r>
          </a:p>
          <a:p>
            <a:pPr marL="342900" indent="-342900">
              <a:buFont typeface="Arial" panose="020B0604020202020204" pitchFamily="34" charset="0"/>
              <a:buChar char="•"/>
            </a:pPr>
            <a:r>
              <a:rPr lang="en-US" dirty="0">
                <a:latin typeface="+mj-lt"/>
              </a:rPr>
              <a:t>Master your equipment, then try something new every 6 months or so</a:t>
            </a:r>
          </a:p>
        </p:txBody>
      </p:sp>
      <p:sp>
        <p:nvSpPr>
          <p:cNvPr id="4" name="Date Placeholder 3"/>
          <p:cNvSpPr>
            <a:spLocks noGrp="1"/>
          </p:cNvSpPr>
          <p:nvPr>
            <p:ph type="dt" sz="half" idx="10"/>
          </p:nvPr>
        </p:nvSpPr>
        <p:spPr/>
        <p:txBody>
          <a:bodyPr/>
          <a:lstStyle/>
          <a:p>
            <a:fld id="{0DEDCD67-E0B5-482F-A82B-3679667B222F}" type="datetime1">
              <a:rPr lang="en-US" smtClean="0"/>
              <a:pPr/>
              <a:t>9/9/2022</a:t>
            </a:fld>
            <a:endParaRPr lang="en-US" dirty="0"/>
          </a:p>
        </p:txBody>
      </p:sp>
      <p:sp>
        <p:nvSpPr>
          <p:cNvPr id="5" name="Slide Number Placeholder 4"/>
          <p:cNvSpPr>
            <a:spLocks noGrp="1"/>
          </p:cNvSpPr>
          <p:nvPr>
            <p:ph type="sldNum" sz="quarter" idx="12"/>
          </p:nvPr>
        </p:nvSpPr>
        <p:spPr/>
        <p:txBody>
          <a:bodyPr/>
          <a:lstStyle/>
          <a:p>
            <a:fld id="{8F272B91-0545-48DA-9D7F-7F00F9D7BD95}" type="slidenum">
              <a:rPr lang="en-US" smtClean="0"/>
              <a:pPr/>
              <a:t>116</a:t>
            </a:fld>
            <a:endParaRPr lang="en-US" dirty="0"/>
          </a:p>
        </p:txBody>
      </p:sp>
    </p:spTree>
    <p:extLst>
      <p:ext uri="{BB962C8B-B14F-4D97-AF65-F5344CB8AC3E}">
        <p14:creationId xmlns:p14="http://schemas.microsoft.com/office/powerpoint/2010/main" val="17567907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Backup Charts</a:t>
            </a:r>
          </a:p>
        </p:txBody>
      </p:sp>
      <p:sp>
        <p:nvSpPr>
          <p:cNvPr id="3" name="Subtitle 2"/>
          <p:cNvSpPr>
            <a:spLocks noGrp="1"/>
          </p:cNvSpPr>
          <p:nvPr>
            <p:ph type="subTitle" idx="1"/>
          </p:nvPr>
        </p:nvSpPr>
        <p:spPr>
          <a:xfrm>
            <a:off x="1524000" y="3602039"/>
            <a:ext cx="9144000" cy="2972933"/>
          </a:xfrm>
        </p:spPr>
        <p:txBody>
          <a:bodyPr>
            <a:normAutofit/>
          </a:bodyPr>
          <a:lstStyle/>
          <a:p>
            <a:r>
              <a:rPr lang="en-US" dirty="0">
                <a:latin typeface="+mj-lt"/>
              </a:rPr>
              <a:t>Randy Wing, N0LD</a:t>
            </a:r>
          </a:p>
        </p:txBody>
      </p:sp>
      <p:sp>
        <p:nvSpPr>
          <p:cNvPr id="4" name="Date Placeholder 3"/>
          <p:cNvSpPr>
            <a:spLocks noGrp="1"/>
          </p:cNvSpPr>
          <p:nvPr>
            <p:ph type="dt" sz="half" idx="10"/>
          </p:nvPr>
        </p:nvSpPr>
        <p:spPr/>
        <p:txBody>
          <a:bodyPr/>
          <a:lstStyle/>
          <a:p>
            <a:fld id="{0DEDCD67-E0B5-482F-A82B-3679667B222F}" type="datetime1">
              <a:rPr lang="en-US" smtClean="0"/>
              <a:pPr/>
              <a:t>9/9/2022</a:t>
            </a:fld>
            <a:endParaRPr lang="en-US" dirty="0"/>
          </a:p>
        </p:txBody>
      </p:sp>
      <p:sp>
        <p:nvSpPr>
          <p:cNvPr id="5" name="Slide Number Placeholder 4"/>
          <p:cNvSpPr>
            <a:spLocks noGrp="1"/>
          </p:cNvSpPr>
          <p:nvPr>
            <p:ph type="sldNum" sz="quarter" idx="12"/>
          </p:nvPr>
        </p:nvSpPr>
        <p:spPr/>
        <p:txBody>
          <a:bodyPr/>
          <a:lstStyle/>
          <a:p>
            <a:fld id="{8F272B91-0545-48DA-9D7F-7F00F9D7BD95}" type="slidenum">
              <a:rPr lang="en-US" smtClean="0"/>
              <a:pPr/>
              <a:t>117</a:t>
            </a:fld>
            <a:endParaRPr lang="en-US" dirty="0"/>
          </a:p>
        </p:txBody>
      </p:sp>
    </p:spTree>
    <p:extLst>
      <p:ext uri="{BB962C8B-B14F-4D97-AF65-F5344CB8AC3E}">
        <p14:creationId xmlns:p14="http://schemas.microsoft.com/office/powerpoint/2010/main" val="39823521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Personal Introduction</a:t>
            </a:r>
          </a:p>
        </p:txBody>
      </p:sp>
      <p:sp>
        <p:nvSpPr>
          <p:cNvPr id="3" name="Content Placeholder 2"/>
          <p:cNvSpPr>
            <a:spLocks noGrp="1"/>
          </p:cNvSpPr>
          <p:nvPr>
            <p:ph idx="1"/>
          </p:nvPr>
        </p:nvSpPr>
        <p:spPr/>
        <p:txBody>
          <a:bodyPr>
            <a:normAutofit/>
          </a:bodyPr>
          <a:lstStyle/>
          <a:p>
            <a:r>
              <a:rPr lang="en-US" dirty="0"/>
              <a:t>Grew up in NE Iowa on a dairy farm – interest in astronomy and technology; discovered AM </a:t>
            </a:r>
            <a:r>
              <a:rPr lang="en-US" dirty="0" err="1"/>
              <a:t>dxing</a:t>
            </a:r>
            <a:r>
              <a:rPr lang="en-US" dirty="0"/>
              <a:t> when given an old radio</a:t>
            </a:r>
          </a:p>
          <a:p>
            <a:r>
              <a:rPr lang="en-US" dirty="0"/>
              <a:t>Iowa State University – NROTC, degree in computer science</a:t>
            </a:r>
          </a:p>
          <a:p>
            <a:r>
              <a:rPr lang="en-US" dirty="0"/>
              <a:t>Have worked for Boeing since 1984, software/systems eng, mgmt, sales </a:t>
            </a:r>
          </a:p>
          <a:p>
            <a:r>
              <a:rPr lang="en-US" dirty="0"/>
              <a:t>I’ve been a ham since August 1996</a:t>
            </a:r>
          </a:p>
          <a:p>
            <a:r>
              <a:rPr lang="en-US" dirty="0"/>
              <a:t>Enjoy VHF and HF operation - casual contesting, </a:t>
            </a:r>
            <a:r>
              <a:rPr lang="en-US" dirty="0" err="1"/>
              <a:t>Dxing</a:t>
            </a:r>
            <a:r>
              <a:rPr lang="en-US" dirty="0"/>
              <a:t>, satellites, SKYWARN, exploring digital, kit building – working on microwave radios</a:t>
            </a:r>
          </a:p>
        </p:txBody>
      </p:sp>
      <p:sp>
        <p:nvSpPr>
          <p:cNvPr id="5" name="Date Placeholder 4"/>
          <p:cNvSpPr>
            <a:spLocks noGrp="1"/>
          </p:cNvSpPr>
          <p:nvPr>
            <p:ph type="dt" sz="half" idx="10"/>
          </p:nvPr>
        </p:nvSpPr>
        <p:spPr/>
        <p:txBody>
          <a:bodyPr/>
          <a:lstStyle/>
          <a:p>
            <a:fld id="{CB0A0C47-F1C3-4867-89BE-A41FED5FC941}" type="datetime1">
              <a:rPr lang="en-US" smtClean="0"/>
              <a:pPr/>
              <a:t>9/9/2022</a:t>
            </a:fld>
            <a:endParaRPr lang="en-US"/>
          </a:p>
        </p:txBody>
      </p:sp>
      <p:sp>
        <p:nvSpPr>
          <p:cNvPr id="6" name="Slide Number Placeholder 5"/>
          <p:cNvSpPr>
            <a:spLocks noGrp="1"/>
          </p:cNvSpPr>
          <p:nvPr>
            <p:ph type="sldNum" sz="quarter" idx="12"/>
          </p:nvPr>
        </p:nvSpPr>
        <p:spPr/>
        <p:txBody>
          <a:bodyPr/>
          <a:lstStyle/>
          <a:p>
            <a:fld id="{8F272B91-0545-48DA-9D7F-7F00F9D7BD95}" type="slidenum">
              <a:rPr lang="en-US" smtClean="0"/>
              <a:pPr/>
              <a:t>118</a:t>
            </a:fld>
            <a:endParaRPr lang="en-US"/>
          </a:p>
        </p:txBody>
      </p:sp>
      <p:sp>
        <p:nvSpPr>
          <p:cNvPr id="4" name="Text Box 7"/>
          <p:cNvSpPr txBox="1">
            <a:spLocks noChangeArrowheads="1"/>
          </p:cNvSpPr>
          <p:nvPr/>
        </p:nvSpPr>
        <p:spPr bwMode="auto">
          <a:xfrm>
            <a:off x="3919528" y="5579739"/>
            <a:ext cx="7758855" cy="523220"/>
          </a:xfrm>
          <a:prstGeom prst="rect">
            <a:avLst/>
          </a:prstGeom>
          <a:solidFill>
            <a:srgbClr val="0070C0"/>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en-US" sz="2800" b="1" i="1" dirty="0">
                <a:latin typeface="Arial" panose="020B0604020202020204" pitchFamily="34" charset="0"/>
              </a:rPr>
              <a:t>“I cannot predict what I will like until I try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Calling Frequencies</a:t>
            </a:r>
          </a:p>
        </p:txBody>
      </p:sp>
      <p:sp>
        <p:nvSpPr>
          <p:cNvPr id="3" name="Content Placeholder 2"/>
          <p:cNvSpPr>
            <a:spLocks noGrp="1"/>
          </p:cNvSpPr>
          <p:nvPr>
            <p:ph idx="1"/>
          </p:nvPr>
        </p:nvSpPr>
        <p:spPr>
          <a:xfrm>
            <a:off x="838199" y="1576553"/>
            <a:ext cx="10751207" cy="4600411"/>
          </a:xfrm>
        </p:spPr>
        <p:txBody>
          <a:bodyPr>
            <a:normAutofit/>
          </a:bodyPr>
          <a:lstStyle/>
          <a:p>
            <a:r>
              <a:rPr lang="en-US" b="1" dirty="0"/>
              <a:t>Important per-band frequencies:</a:t>
            </a:r>
            <a:endParaRPr lang="en-US" dirty="0"/>
          </a:p>
          <a:p>
            <a:pPr lvl="1">
              <a:buNone/>
            </a:pPr>
            <a:r>
              <a:rPr lang="en-US" sz="1400" b="1" dirty="0"/>
              <a:t>Band		Call Freq	   QSO Freq	      FM Freq        	</a:t>
            </a:r>
            <a:endParaRPr lang="en-US" sz="1400" dirty="0"/>
          </a:p>
          <a:p>
            <a:pPr lvl="1">
              <a:buNone/>
            </a:pPr>
            <a:r>
              <a:rPr lang="en-US" sz="1400" dirty="0">
                <a:solidFill>
                  <a:srgbClr val="0070C0"/>
                </a:solidFill>
              </a:rPr>
              <a:t>6m		50.125 USB	   50.145 USB     52.525 FM</a:t>
            </a:r>
          </a:p>
          <a:p>
            <a:pPr lvl="1">
              <a:buNone/>
            </a:pPr>
            <a:r>
              <a:rPr lang="en-US" sz="1400" dirty="0"/>
              <a:t>2m		144.200 USB   144.220 USB   146.52 FM</a:t>
            </a:r>
          </a:p>
          <a:p>
            <a:pPr lvl="1">
              <a:buNone/>
            </a:pPr>
            <a:r>
              <a:rPr lang="en-US" sz="1400" dirty="0">
                <a:solidFill>
                  <a:srgbClr val="7030A0"/>
                </a:solidFill>
              </a:rPr>
              <a:t>1.25m	222.100 USB   222.120 USB    223.5 FM</a:t>
            </a:r>
          </a:p>
          <a:p>
            <a:pPr lvl="1">
              <a:buNone/>
            </a:pPr>
            <a:r>
              <a:rPr lang="en-US" sz="1400" dirty="0"/>
              <a:t>70cm		432.100 USB   432.120 USB    446 FM</a:t>
            </a:r>
          </a:p>
          <a:p>
            <a:pPr lvl="1">
              <a:buNone/>
            </a:pPr>
            <a:r>
              <a:rPr lang="en-US" sz="1400" dirty="0">
                <a:solidFill>
                  <a:srgbClr val="00B050"/>
                </a:solidFill>
              </a:rPr>
              <a:t>33cm		902.100 USB   902.100 USB    902.125 FM</a:t>
            </a:r>
          </a:p>
          <a:p>
            <a:pPr lvl="1">
              <a:buNone/>
            </a:pPr>
            <a:r>
              <a:rPr lang="en-US" sz="1400" dirty="0">
                <a:solidFill>
                  <a:srgbClr val="00B050"/>
                </a:solidFill>
              </a:rPr>
              <a:t>				   	        903.125 FM</a:t>
            </a:r>
          </a:p>
          <a:p>
            <a:pPr lvl="1">
              <a:buNone/>
            </a:pPr>
            <a:r>
              <a:rPr lang="en-US" sz="1400" dirty="0">
                <a:solidFill>
                  <a:srgbClr val="00B050"/>
                </a:solidFill>
              </a:rPr>
              <a:t>					        915.000 FM</a:t>
            </a:r>
          </a:p>
          <a:p>
            <a:pPr lvl="1">
              <a:buNone/>
            </a:pPr>
            <a:r>
              <a:rPr lang="en-US" sz="1400" dirty="0"/>
              <a:t>23cm		1296.1 USB	   1296.120 USB   1294.5 FM</a:t>
            </a:r>
          </a:p>
        </p:txBody>
      </p:sp>
      <p:sp>
        <p:nvSpPr>
          <p:cNvPr id="6" name="Date Placeholder 5"/>
          <p:cNvSpPr>
            <a:spLocks noGrp="1"/>
          </p:cNvSpPr>
          <p:nvPr>
            <p:ph type="dt" sz="half" idx="10"/>
          </p:nvPr>
        </p:nvSpPr>
        <p:spPr/>
        <p:txBody>
          <a:bodyPr/>
          <a:lstStyle/>
          <a:p>
            <a:fld id="{F4376416-CAED-40A3-B1A0-4B425BFBBF77}" type="datetime1">
              <a:rPr lang="en-US" smtClean="0"/>
              <a:pPr/>
              <a:t>9/9/2022</a:t>
            </a:fld>
            <a:endParaRPr lang="en-US"/>
          </a:p>
        </p:txBody>
      </p:sp>
      <p:sp>
        <p:nvSpPr>
          <p:cNvPr id="4" name="Slide Number Placeholder 3"/>
          <p:cNvSpPr>
            <a:spLocks noGrp="1"/>
          </p:cNvSpPr>
          <p:nvPr>
            <p:ph type="sldNum" sz="quarter" idx="12"/>
          </p:nvPr>
        </p:nvSpPr>
        <p:spPr/>
        <p:txBody>
          <a:bodyPr/>
          <a:lstStyle/>
          <a:p>
            <a:r>
              <a:rPr lang="en-US"/>
              <a:t>Page </a:t>
            </a:r>
            <a:fld id="{2D4E2C02-0122-4F6D-A271-DB1D7DFC5025}" type="slidenum">
              <a:rPr lang="en-US" smtClean="0"/>
              <a:pPr/>
              <a:t>119</a:t>
            </a:fld>
            <a:endParaRPr lang="en-US" dirty="0"/>
          </a:p>
        </p:txBody>
      </p:sp>
      <p:pic>
        <p:nvPicPr>
          <p:cNvPr id="5" name="Picture 4"/>
          <p:cNvPicPr>
            <a:picLocks noChangeAspect="1"/>
          </p:cNvPicPr>
          <p:nvPr/>
        </p:nvPicPr>
        <p:blipFill>
          <a:blip r:embed="rId2" cstate="print"/>
          <a:stretch>
            <a:fillRect/>
          </a:stretch>
        </p:blipFill>
        <p:spPr>
          <a:xfrm>
            <a:off x="7694524" y="1980874"/>
            <a:ext cx="4130057" cy="419609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90DCD-182B-4EB4-0129-55246EE73CEA}"/>
              </a:ext>
            </a:extLst>
          </p:cNvPr>
          <p:cNvSpPr>
            <a:spLocks noGrp="1"/>
          </p:cNvSpPr>
          <p:nvPr>
            <p:ph type="title"/>
          </p:nvPr>
        </p:nvSpPr>
        <p:spPr/>
        <p:txBody>
          <a:bodyPr/>
          <a:lstStyle/>
          <a:p>
            <a:r>
              <a:rPr lang="en-US" dirty="0"/>
              <a:t>Affordable, Challenging Satellite operation</a:t>
            </a:r>
          </a:p>
        </p:txBody>
      </p:sp>
      <p:sp>
        <p:nvSpPr>
          <p:cNvPr id="3" name="Content Placeholder 2">
            <a:extLst>
              <a:ext uri="{FF2B5EF4-FFF2-40B4-BE49-F238E27FC236}">
                <a16:creationId xmlns:a16="http://schemas.microsoft.com/office/drawing/2014/main" id="{B6BFA438-D035-210D-89A5-1F715E427995}"/>
              </a:ext>
            </a:extLst>
          </p:cNvPr>
          <p:cNvSpPr>
            <a:spLocks noGrp="1"/>
          </p:cNvSpPr>
          <p:nvPr>
            <p:ph idx="1"/>
          </p:nvPr>
        </p:nvSpPr>
        <p:spPr/>
        <p:txBody>
          <a:bodyPr/>
          <a:lstStyle/>
          <a:p>
            <a:r>
              <a:rPr lang="en-US" dirty="0"/>
              <a:t>See attached Amateur-Radio-Satellites-V1.pdf</a:t>
            </a:r>
          </a:p>
          <a:p>
            <a:pPr lvl="1"/>
            <a:endParaRPr lang="en-US" dirty="0"/>
          </a:p>
        </p:txBody>
      </p:sp>
      <p:sp>
        <p:nvSpPr>
          <p:cNvPr id="4" name="Date Placeholder 3">
            <a:extLst>
              <a:ext uri="{FF2B5EF4-FFF2-40B4-BE49-F238E27FC236}">
                <a16:creationId xmlns:a16="http://schemas.microsoft.com/office/drawing/2014/main" id="{25D7C7EF-9763-0731-749D-F66F34555D3B}"/>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5990A9A5-F389-E35E-8679-B101892E8E13}"/>
              </a:ext>
            </a:extLst>
          </p:cNvPr>
          <p:cNvSpPr>
            <a:spLocks noGrp="1"/>
          </p:cNvSpPr>
          <p:nvPr>
            <p:ph type="sldNum" sz="quarter" idx="12"/>
          </p:nvPr>
        </p:nvSpPr>
        <p:spPr/>
        <p:txBody>
          <a:bodyPr/>
          <a:lstStyle/>
          <a:p>
            <a:fld id="{8F272B91-0545-48DA-9D7F-7F00F9D7BD95}" type="slidenum">
              <a:rPr lang="en-US" smtClean="0"/>
              <a:pPr/>
              <a:t>12</a:t>
            </a:fld>
            <a:endParaRPr lang="en-US"/>
          </a:p>
        </p:txBody>
      </p:sp>
    </p:spTree>
    <p:extLst>
      <p:ext uri="{BB962C8B-B14F-4D97-AF65-F5344CB8AC3E}">
        <p14:creationId xmlns:p14="http://schemas.microsoft.com/office/powerpoint/2010/main" val="30820134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Calling Frequencies</a:t>
            </a:r>
          </a:p>
        </p:txBody>
      </p:sp>
      <p:sp>
        <p:nvSpPr>
          <p:cNvPr id="3" name="Content Placeholder 2"/>
          <p:cNvSpPr>
            <a:spLocks noGrp="1"/>
          </p:cNvSpPr>
          <p:nvPr>
            <p:ph idx="1"/>
          </p:nvPr>
        </p:nvSpPr>
        <p:spPr>
          <a:xfrm>
            <a:off x="838199" y="1576553"/>
            <a:ext cx="10751207" cy="4600411"/>
          </a:xfrm>
        </p:spPr>
        <p:txBody>
          <a:bodyPr>
            <a:normAutofit/>
          </a:bodyPr>
          <a:lstStyle/>
          <a:p>
            <a:r>
              <a:rPr lang="en-US" b="1" dirty="0"/>
              <a:t>Important per-band frequencies:</a:t>
            </a:r>
            <a:endParaRPr lang="en-US" dirty="0"/>
          </a:p>
          <a:p>
            <a:pPr lvl="1">
              <a:buNone/>
            </a:pPr>
            <a:r>
              <a:rPr lang="en-US" sz="1400" b="1" dirty="0"/>
              <a:t>Band		Call Freq	   QSO Freq	      FM Freq        	</a:t>
            </a:r>
            <a:endParaRPr lang="en-US" sz="1400" dirty="0"/>
          </a:p>
          <a:p>
            <a:pPr lvl="1">
              <a:buNone/>
            </a:pPr>
            <a:r>
              <a:rPr lang="en-US" sz="1400" dirty="0">
                <a:solidFill>
                  <a:srgbClr val="0070C0"/>
                </a:solidFill>
              </a:rPr>
              <a:t>6m		50.125 USB	   50.145 USB     52.525 FM</a:t>
            </a:r>
          </a:p>
          <a:p>
            <a:pPr lvl="1">
              <a:buNone/>
            </a:pPr>
            <a:r>
              <a:rPr lang="en-US" sz="1400" dirty="0"/>
              <a:t>2m		144.200 USB   144.220 USB   146.52 FM</a:t>
            </a:r>
          </a:p>
          <a:p>
            <a:pPr lvl="1">
              <a:buNone/>
            </a:pPr>
            <a:r>
              <a:rPr lang="en-US" sz="1400" dirty="0">
                <a:solidFill>
                  <a:srgbClr val="7030A0"/>
                </a:solidFill>
              </a:rPr>
              <a:t>1.25m	222.100 USB   222.120 USB    223.5 FM</a:t>
            </a:r>
          </a:p>
          <a:p>
            <a:pPr lvl="1">
              <a:buNone/>
            </a:pPr>
            <a:r>
              <a:rPr lang="en-US" sz="1400" dirty="0"/>
              <a:t>70cm		432.100 USB   432.120 USB    446 FM</a:t>
            </a:r>
          </a:p>
          <a:p>
            <a:pPr lvl="1">
              <a:buNone/>
            </a:pPr>
            <a:r>
              <a:rPr lang="en-US" sz="1400" dirty="0">
                <a:solidFill>
                  <a:srgbClr val="00B050"/>
                </a:solidFill>
              </a:rPr>
              <a:t>33cm		902.100 USB   902.100 USB    902.125 FM</a:t>
            </a:r>
          </a:p>
          <a:p>
            <a:pPr lvl="1">
              <a:buNone/>
            </a:pPr>
            <a:r>
              <a:rPr lang="en-US" sz="1400" dirty="0">
                <a:solidFill>
                  <a:srgbClr val="00B050"/>
                </a:solidFill>
              </a:rPr>
              <a:t>				   	        903.125 FM</a:t>
            </a:r>
          </a:p>
          <a:p>
            <a:pPr lvl="1">
              <a:buNone/>
            </a:pPr>
            <a:r>
              <a:rPr lang="en-US" sz="1400" dirty="0">
                <a:solidFill>
                  <a:srgbClr val="00B050"/>
                </a:solidFill>
              </a:rPr>
              <a:t>					        915.000 FM</a:t>
            </a:r>
          </a:p>
          <a:p>
            <a:pPr lvl="1">
              <a:buNone/>
            </a:pPr>
            <a:r>
              <a:rPr lang="en-US" sz="1400" dirty="0"/>
              <a:t>23cm		1296.1 USB	   1296.120 USB   1294.5 FM</a:t>
            </a:r>
          </a:p>
        </p:txBody>
      </p:sp>
      <p:sp>
        <p:nvSpPr>
          <p:cNvPr id="6" name="Date Placeholder 5"/>
          <p:cNvSpPr>
            <a:spLocks noGrp="1"/>
          </p:cNvSpPr>
          <p:nvPr>
            <p:ph type="dt" sz="half" idx="10"/>
          </p:nvPr>
        </p:nvSpPr>
        <p:spPr/>
        <p:txBody>
          <a:bodyPr/>
          <a:lstStyle/>
          <a:p>
            <a:fld id="{F4376416-CAED-40A3-B1A0-4B425BFBBF77}" type="datetime1">
              <a:rPr lang="en-US" smtClean="0"/>
              <a:pPr/>
              <a:t>9/9/2022</a:t>
            </a:fld>
            <a:endParaRPr lang="en-US"/>
          </a:p>
        </p:txBody>
      </p:sp>
      <p:sp>
        <p:nvSpPr>
          <p:cNvPr id="4" name="Slide Number Placeholder 3"/>
          <p:cNvSpPr>
            <a:spLocks noGrp="1"/>
          </p:cNvSpPr>
          <p:nvPr>
            <p:ph type="sldNum" sz="quarter" idx="12"/>
          </p:nvPr>
        </p:nvSpPr>
        <p:spPr/>
        <p:txBody>
          <a:bodyPr/>
          <a:lstStyle/>
          <a:p>
            <a:r>
              <a:rPr lang="en-US"/>
              <a:t>Page </a:t>
            </a:r>
            <a:fld id="{2D4E2C02-0122-4F6D-A271-DB1D7DFC5025}" type="slidenum">
              <a:rPr lang="en-US" smtClean="0"/>
              <a:pPr/>
              <a:t>120</a:t>
            </a:fld>
            <a:endParaRPr lang="en-US" dirty="0"/>
          </a:p>
        </p:txBody>
      </p:sp>
      <p:pic>
        <p:nvPicPr>
          <p:cNvPr id="5" name="Picture 4"/>
          <p:cNvPicPr>
            <a:picLocks noChangeAspect="1"/>
          </p:cNvPicPr>
          <p:nvPr/>
        </p:nvPicPr>
        <p:blipFill>
          <a:blip r:embed="rId2" cstate="print"/>
          <a:stretch>
            <a:fillRect/>
          </a:stretch>
        </p:blipFill>
        <p:spPr>
          <a:xfrm>
            <a:off x="7459349" y="1980874"/>
            <a:ext cx="4130057" cy="4196090"/>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F3A3B-4C30-56A3-5003-659A9A9734EF}"/>
              </a:ext>
            </a:extLst>
          </p:cNvPr>
          <p:cNvSpPr>
            <a:spLocks noGrp="1"/>
          </p:cNvSpPr>
          <p:nvPr>
            <p:ph type="title"/>
          </p:nvPr>
        </p:nvSpPr>
        <p:spPr/>
        <p:txBody>
          <a:bodyPr/>
          <a:lstStyle/>
          <a:p>
            <a:r>
              <a:rPr lang="en-US" dirty="0"/>
              <a:t>Modern Radios</a:t>
            </a:r>
          </a:p>
        </p:txBody>
      </p:sp>
      <p:sp>
        <p:nvSpPr>
          <p:cNvPr id="3" name="Content Placeholder 2">
            <a:extLst>
              <a:ext uri="{FF2B5EF4-FFF2-40B4-BE49-F238E27FC236}">
                <a16:creationId xmlns:a16="http://schemas.microsoft.com/office/drawing/2014/main" id="{8568E6E9-081A-299F-8F0B-36EA5266FA99}"/>
              </a:ext>
            </a:extLst>
          </p:cNvPr>
          <p:cNvSpPr>
            <a:spLocks noGrp="1"/>
          </p:cNvSpPr>
          <p:nvPr>
            <p:ph idx="1"/>
          </p:nvPr>
        </p:nvSpPr>
        <p:spPr>
          <a:xfrm>
            <a:off x="685800" y="2194560"/>
            <a:ext cx="10820400" cy="4567549"/>
          </a:xfrm>
        </p:spPr>
        <p:txBody>
          <a:bodyPr>
            <a:normAutofit/>
          </a:bodyPr>
          <a:lstStyle/>
          <a:p>
            <a:endParaRPr lang="en-US" dirty="0"/>
          </a:p>
          <a:p>
            <a:r>
              <a:rPr lang="en-US" dirty="0"/>
              <a:t>FT-991A</a:t>
            </a:r>
          </a:p>
          <a:p>
            <a:r>
              <a:rPr lang="en-US" dirty="0"/>
              <a:t>ICOM 9700</a:t>
            </a:r>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sp>
        <p:nvSpPr>
          <p:cNvPr id="4" name="Date Placeholder 3">
            <a:extLst>
              <a:ext uri="{FF2B5EF4-FFF2-40B4-BE49-F238E27FC236}">
                <a16:creationId xmlns:a16="http://schemas.microsoft.com/office/drawing/2014/main" id="{F65834BF-7F83-6E29-D34C-E15E135585B6}"/>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F9AD77C3-ABF0-82C6-45AA-F4EF721AFBD1}"/>
              </a:ext>
            </a:extLst>
          </p:cNvPr>
          <p:cNvSpPr>
            <a:spLocks noGrp="1"/>
          </p:cNvSpPr>
          <p:nvPr>
            <p:ph type="sldNum" sz="quarter" idx="12"/>
          </p:nvPr>
        </p:nvSpPr>
        <p:spPr/>
        <p:txBody>
          <a:bodyPr/>
          <a:lstStyle/>
          <a:p>
            <a:fld id="{8F272B91-0545-48DA-9D7F-7F00F9D7BD95}" type="slidenum">
              <a:rPr lang="en-US" smtClean="0"/>
              <a:pPr/>
              <a:t>121</a:t>
            </a:fld>
            <a:endParaRPr lang="en-US"/>
          </a:p>
        </p:txBody>
      </p:sp>
      <p:pic>
        <p:nvPicPr>
          <p:cNvPr id="7" name="Picture 6">
            <a:extLst>
              <a:ext uri="{FF2B5EF4-FFF2-40B4-BE49-F238E27FC236}">
                <a16:creationId xmlns:a16="http://schemas.microsoft.com/office/drawing/2014/main" id="{403D5664-719D-93C4-DC0B-FA58DDDDDDED}"/>
              </a:ext>
            </a:extLst>
          </p:cNvPr>
          <p:cNvPicPr>
            <a:picLocks noChangeAspect="1"/>
          </p:cNvPicPr>
          <p:nvPr/>
        </p:nvPicPr>
        <p:blipFill>
          <a:blip r:embed="rId2"/>
          <a:stretch>
            <a:fillRect/>
          </a:stretch>
        </p:blipFill>
        <p:spPr>
          <a:xfrm>
            <a:off x="6095999" y="3134996"/>
            <a:ext cx="5750959" cy="3220848"/>
          </a:xfrm>
          <a:prstGeom prst="rect">
            <a:avLst/>
          </a:prstGeom>
        </p:spPr>
      </p:pic>
      <p:sp>
        <p:nvSpPr>
          <p:cNvPr id="8" name="Left Arrow 21">
            <a:extLst>
              <a:ext uri="{FF2B5EF4-FFF2-40B4-BE49-F238E27FC236}">
                <a16:creationId xmlns:a16="http://schemas.microsoft.com/office/drawing/2014/main" id="{7ECFCC83-D927-979F-B5CD-D062FD394BF8}"/>
              </a:ext>
            </a:extLst>
          </p:cNvPr>
          <p:cNvSpPr/>
          <p:nvPr/>
        </p:nvSpPr>
        <p:spPr>
          <a:xfrm rot="20082248">
            <a:off x="6567998" y="2480255"/>
            <a:ext cx="2077027" cy="435836"/>
          </a:xfrm>
          <a:prstGeom prst="lef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ICOM 905</a:t>
            </a:r>
          </a:p>
        </p:txBody>
      </p:sp>
      <p:pic>
        <p:nvPicPr>
          <p:cNvPr id="10" name="Picture 9">
            <a:extLst>
              <a:ext uri="{FF2B5EF4-FFF2-40B4-BE49-F238E27FC236}">
                <a16:creationId xmlns:a16="http://schemas.microsoft.com/office/drawing/2014/main" id="{8E73F60C-8BB9-3FBF-5C25-7DF044259B2F}"/>
              </a:ext>
            </a:extLst>
          </p:cNvPr>
          <p:cNvPicPr>
            <a:picLocks noChangeAspect="1"/>
          </p:cNvPicPr>
          <p:nvPr/>
        </p:nvPicPr>
        <p:blipFill>
          <a:blip r:embed="rId3"/>
          <a:stretch>
            <a:fillRect/>
          </a:stretch>
        </p:blipFill>
        <p:spPr>
          <a:xfrm>
            <a:off x="1043057" y="134475"/>
            <a:ext cx="4353533" cy="2133898"/>
          </a:xfrm>
          <a:prstGeom prst="rect">
            <a:avLst/>
          </a:prstGeom>
        </p:spPr>
      </p:pic>
      <p:pic>
        <p:nvPicPr>
          <p:cNvPr id="12" name="Picture 11">
            <a:extLst>
              <a:ext uri="{FF2B5EF4-FFF2-40B4-BE49-F238E27FC236}">
                <a16:creationId xmlns:a16="http://schemas.microsoft.com/office/drawing/2014/main" id="{947A5F8E-A411-94C2-7139-BF4315DD4812}"/>
              </a:ext>
            </a:extLst>
          </p:cNvPr>
          <p:cNvPicPr>
            <a:picLocks noChangeAspect="1"/>
          </p:cNvPicPr>
          <p:nvPr/>
        </p:nvPicPr>
        <p:blipFill>
          <a:blip r:embed="rId4"/>
          <a:stretch>
            <a:fillRect/>
          </a:stretch>
        </p:blipFill>
        <p:spPr>
          <a:xfrm>
            <a:off x="587188" y="3750145"/>
            <a:ext cx="5297905" cy="2331312"/>
          </a:xfrm>
          <a:prstGeom prst="rect">
            <a:avLst/>
          </a:prstGeom>
        </p:spPr>
      </p:pic>
      <p:sp>
        <p:nvSpPr>
          <p:cNvPr id="13" name="Left Arrow 21">
            <a:extLst>
              <a:ext uri="{FF2B5EF4-FFF2-40B4-BE49-F238E27FC236}">
                <a16:creationId xmlns:a16="http://schemas.microsoft.com/office/drawing/2014/main" id="{F1D1F8BD-B104-34A2-471F-DD513A39FB21}"/>
              </a:ext>
            </a:extLst>
          </p:cNvPr>
          <p:cNvSpPr/>
          <p:nvPr/>
        </p:nvSpPr>
        <p:spPr>
          <a:xfrm rot="1226877" flipH="1">
            <a:off x="2518815" y="3211082"/>
            <a:ext cx="1744172" cy="435836"/>
          </a:xfrm>
          <a:prstGeom prst="lef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ICOM 9700</a:t>
            </a:r>
          </a:p>
        </p:txBody>
      </p:sp>
      <p:sp>
        <p:nvSpPr>
          <p:cNvPr id="14" name="Left Arrow 21">
            <a:extLst>
              <a:ext uri="{FF2B5EF4-FFF2-40B4-BE49-F238E27FC236}">
                <a16:creationId xmlns:a16="http://schemas.microsoft.com/office/drawing/2014/main" id="{E145A9EC-95E4-977A-9BDA-63B1CD4AD963}"/>
              </a:ext>
            </a:extLst>
          </p:cNvPr>
          <p:cNvSpPr/>
          <p:nvPr/>
        </p:nvSpPr>
        <p:spPr>
          <a:xfrm rot="20361327" flipH="1">
            <a:off x="2008815" y="2206435"/>
            <a:ext cx="1674956" cy="435836"/>
          </a:xfrm>
          <a:prstGeom prst="lef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FT-991A</a:t>
            </a:r>
          </a:p>
        </p:txBody>
      </p:sp>
      <p:sp>
        <p:nvSpPr>
          <p:cNvPr id="15" name="TextBox 14">
            <a:extLst>
              <a:ext uri="{FF2B5EF4-FFF2-40B4-BE49-F238E27FC236}">
                <a16:creationId xmlns:a16="http://schemas.microsoft.com/office/drawing/2014/main" id="{BA1E64DD-A0A8-9A35-B918-1916961622BD}"/>
              </a:ext>
            </a:extLst>
          </p:cNvPr>
          <p:cNvSpPr txBox="1"/>
          <p:nvPr/>
        </p:nvSpPr>
        <p:spPr>
          <a:xfrm>
            <a:off x="8551614" y="2075649"/>
            <a:ext cx="3295344" cy="646331"/>
          </a:xfrm>
          <a:prstGeom prst="rect">
            <a:avLst/>
          </a:prstGeom>
          <a:noFill/>
        </p:spPr>
        <p:txBody>
          <a:bodyPr wrap="square" rtlCol="0">
            <a:spAutoFit/>
          </a:bodyPr>
          <a:lstStyle/>
          <a:p>
            <a:r>
              <a:rPr lang="en-US" dirty="0"/>
              <a:t>*** NEW – not released! ***</a:t>
            </a:r>
          </a:p>
          <a:p>
            <a:endParaRPr lang="en-US" dirty="0"/>
          </a:p>
        </p:txBody>
      </p:sp>
    </p:spTree>
    <p:extLst>
      <p:ext uri="{BB962C8B-B14F-4D97-AF65-F5344CB8AC3E}">
        <p14:creationId xmlns:p14="http://schemas.microsoft.com/office/powerpoint/2010/main" val="230415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7"/>
            <a:ext cx="10702159" cy="1325563"/>
          </a:xfrm>
        </p:spPr>
        <p:txBody>
          <a:bodyPr/>
          <a:lstStyle/>
          <a:p>
            <a:r>
              <a:rPr lang="en-US" dirty="0" err="1"/>
              <a:t>Alinco</a:t>
            </a:r>
            <a:r>
              <a:rPr lang="en-US" dirty="0"/>
              <a:t> DJ-G7T (1.25m/33cm) Radio</a:t>
            </a:r>
          </a:p>
        </p:txBody>
      </p:sp>
      <p:sp>
        <p:nvSpPr>
          <p:cNvPr id="7" name="Date Placeholder 6"/>
          <p:cNvSpPr>
            <a:spLocks noGrp="1"/>
          </p:cNvSpPr>
          <p:nvPr>
            <p:ph type="dt" sz="half" idx="10"/>
          </p:nvPr>
        </p:nvSpPr>
        <p:spPr/>
        <p:txBody>
          <a:bodyPr/>
          <a:lstStyle/>
          <a:p>
            <a:fld id="{209E24B4-FC83-4808-AE85-BC3877C12D6F}" type="datetime1">
              <a:rPr lang="en-US" smtClean="0"/>
              <a:pPr/>
              <a:t>9/9/2022</a:t>
            </a:fld>
            <a:endParaRPr lang="en-US"/>
          </a:p>
        </p:txBody>
      </p:sp>
      <p:sp>
        <p:nvSpPr>
          <p:cNvPr id="4" name="Slide Number Placeholder 3"/>
          <p:cNvSpPr>
            <a:spLocks noGrp="1"/>
          </p:cNvSpPr>
          <p:nvPr>
            <p:ph type="sldNum" sz="quarter" idx="12"/>
          </p:nvPr>
        </p:nvSpPr>
        <p:spPr/>
        <p:txBody>
          <a:bodyPr/>
          <a:lstStyle/>
          <a:p>
            <a:r>
              <a:rPr lang="en-US"/>
              <a:t>Page </a:t>
            </a:r>
            <a:fld id="{2D4E2C02-0122-4F6D-A271-DB1D7DFC5025}" type="slidenum">
              <a:rPr lang="en-US" smtClean="0"/>
              <a:pPr/>
              <a:t>122</a:t>
            </a:fld>
            <a:endParaRPr lang="en-US" dirty="0"/>
          </a:p>
        </p:txBody>
      </p:sp>
      <p:pic>
        <p:nvPicPr>
          <p:cNvPr id="1026" name="Picture 2" descr="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61428"/>
            <a:ext cx="12187024" cy="297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print"/>
          <a:stretch>
            <a:fillRect/>
          </a:stretch>
        </p:blipFill>
        <p:spPr>
          <a:xfrm>
            <a:off x="367644" y="4656739"/>
            <a:ext cx="5045185" cy="1882175"/>
          </a:xfrm>
          <a:prstGeom prst="rect">
            <a:avLst/>
          </a:prstGeom>
        </p:spPr>
      </p:pic>
      <p:pic>
        <p:nvPicPr>
          <p:cNvPr id="6" name="Picture 5"/>
          <p:cNvPicPr>
            <a:picLocks noChangeAspect="1"/>
          </p:cNvPicPr>
          <p:nvPr/>
        </p:nvPicPr>
        <p:blipFill>
          <a:blip r:embed="rId4" cstate="print"/>
          <a:stretch>
            <a:fillRect/>
          </a:stretch>
        </p:blipFill>
        <p:spPr>
          <a:xfrm>
            <a:off x="5447646" y="4635063"/>
            <a:ext cx="5220357" cy="2065845"/>
          </a:xfrm>
          <a:prstGeom prst="rect">
            <a:avLst/>
          </a:prstGeom>
        </p:spPr>
      </p:pic>
    </p:spTree>
    <p:extLst>
      <p:ext uri="{BB962C8B-B14F-4D97-AF65-F5344CB8AC3E}">
        <p14:creationId xmlns:p14="http://schemas.microsoft.com/office/powerpoint/2010/main" val="15574710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Randy\Pictures\Ham Radio\VHF Contest\2017 Jun VHF Contest\20170610_204311.jpg"/>
          <p:cNvPicPr>
            <a:picLocks noChangeAspect="1" noChangeArrowheads="1"/>
          </p:cNvPicPr>
          <p:nvPr/>
        </p:nvPicPr>
        <p:blipFill>
          <a:blip r:embed="rId2" cstate="print"/>
          <a:srcRect/>
          <a:stretch>
            <a:fillRect/>
          </a:stretch>
        </p:blipFill>
        <p:spPr bwMode="auto">
          <a:xfrm>
            <a:off x="0" y="-1"/>
            <a:ext cx="12192000" cy="6858001"/>
          </a:xfrm>
          <a:prstGeom prst="rect">
            <a:avLst/>
          </a:prstGeom>
          <a:noFill/>
        </p:spPr>
      </p:pic>
      <p:sp>
        <p:nvSpPr>
          <p:cNvPr id="2" name="Title 1"/>
          <p:cNvSpPr>
            <a:spLocks noGrp="1"/>
          </p:cNvSpPr>
          <p:nvPr>
            <p:ph type="title"/>
          </p:nvPr>
        </p:nvSpPr>
        <p:spPr>
          <a:xfrm>
            <a:off x="-123561" y="5748528"/>
            <a:ext cx="10515600" cy="1325563"/>
          </a:xfrm>
        </p:spPr>
        <p:txBody>
          <a:bodyPr/>
          <a:lstStyle/>
          <a:p>
            <a:r>
              <a:rPr lang="en-US" dirty="0">
                <a:solidFill>
                  <a:srgbClr val="FFFF00"/>
                </a:solidFill>
              </a:rPr>
              <a:t>Final Antenna Layout</a:t>
            </a:r>
          </a:p>
        </p:txBody>
      </p:sp>
      <p:sp>
        <p:nvSpPr>
          <p:cNvPr id="25" name="Date Placeholder 24"/>
          <p:cNvSpPr>
            <a:spLocks noGrp="1"/>
          </p:cNvSpPr>
          <p:nvPr>
            <p:ph type="dt" sz="half" idx="10"/>
          </p:nvPr>
        </p:nvSpPr>
        <p:spPr/>
        <p:txBody>
          <a:bodyPr/>
          <a:lstStyle/>
          <a:p>
            <a:fld id="{4375E786-FBB6-4745-A1E2-C01B6550528D}" type="datetime1">
              <a:rPr lang="en-US" smtClean="0"/>
              <a:pPr/>
              <a:t>9/9/2022</a:t>
            </a:fld>
            <a:endParaRPr lang="en-US"/>
          </a:p>
        </p:txBody>
      </p:sp>
      <p:sp>
        <p:nvSpPr>
          <p:cNvPr id="28" name="Slide Number Placeholder 27"/>
          <p:cNvSpPr>
            <a:spLocks noGrp="1"/>
          </p:cNvSpPr>
          <p:nvPr>
            <p:ph type="sldNum" sz="quarter" idx="12"/>
          </p:nvPr>
        </p:nvSpPr>
        <p:spPr/>
        <p:txBody>
          <a:bodyPr/>
          <a:lstStyle/>
          <a:p>
            <a:fld id="{8F272B91-0545-48DA-9D7F-7F00F9D7BD95}" type="slidenum">
              <a:rPr lang="en-US" smtClean="0"/>
              <a:pPr/>
              <a:t>123</a:t>
            </a:fld>
            <a:endParaRPr lang="en-US"/>
          </a:p>
        </p:txBody>
      </p:sp>
      <p:cxnSp>
        <p:nvCxnSpPr>
          <p:cNvPr id="4" name="Straight Arrow Connector 3"/>
          <p:cNvCxnSpPr/>
          <p:nvPr/>
        </p:nvCxnSpPr>
        <p:spPr>
          <a:xfrm flipV="1">
            <a:off x="3932420" y="824463"/>
            <a:ext cx="894413" cy="1184"/>
          </a:xfrm>
          <a:prstGeom prst="straightConnector1">
            <a:avLst/>
          </a:prstGeom>
          <a:ln w="793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932421" y="1481357"/>
            <a:ext cx="894412" cy="2670"/>
          </a:xfrm>
          <a:prstGeom prst="straightConnector1">
            <a:avLst/>
          </a:prstGeom>
          <a:ln w="793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010479" y="2139737"/>
            <a:ext cx="894413" cy="18847"/>
          </a:xfrm>
          <a:prstGeom prst="straightConnector1">
            <a:avLst/>
          </a:prstGeom>
          <a:ln w="793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932420" y="2561960"/>
            <a:ext cx="894413" cy="18847"/>
          </a:xfrm>
          <a:prstGeom prst="straightConnector1">
            <a:avLst/>
          </a:prstGeom>
          <a:ln w="793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78309" y="639797"/>
            <a:ext cx="1229194" cy="369332"/>
          </a:xfrm>
          <a:prstGeom prst="rect">
            <a:avLst/>
          </a:prstGeom>
          <a:noFill/>
          <a:ln>
            <a:noFill/>
          </a:ln>
        </p:spPr>
        <p:txBody>
          <a:bodyPr wrap="square" rtlCol="0">
            <a:spAutoFit/>
          </a:bodyPr>
          <a:lstStyle/>
          <a:p>
            <a:r>
              <a:rPr lang="en-US" b="1" dirty="0">
                <a:solidFill>
                  <a:srgbClr val="0070C0"/>
                </a:solidFill>
              </a:rPr>
              <a:t>2M Yagi</a:t>
            </a:r>
          </a:p>
        </p:txBody>
      </p:sp>
      <p:sp>
        <p:nvSpPr>
          <p:cNvPr id="14" name="TextBox 13"/>
          <p:cNvSpPr txBox="1"/>
          <p:nvPr/>
        </p:nvSpPr>
        <p:spPr>
          <a:xfrm>
            <a:off x="2352907" y="1296691"/>
            <a:ext cx="1454596" cy="369332"/>
          </a:xfrm>
          <a:prstGeom prst="rect">
            <a:avLst/>
          </a:prstGeom>
          <a:noFill/>
        </p:spPr>
        <p:txBody>
          <a:bodyPr wrap="square" rtlCol="0">
            <a:spAutoFit/>
          </a:bodyPr>
          <a:lstStyle/>
          <a:p>
            <a:r>
              <a:rPr lang="en-US" b="1" dirty="0">
                <a:solidFill>
                  <a:srgbClr val="00B050"/>
                </a:solidFill>
              </a:rPr>
              <a:t>70cm Yagi</a:t>
            </a:r>
          </a:p>
        </p:txBody>
      </p:sp>
      <p:sp>
        <p:nvSpPr>
          <p:cNvPr id="15" name="TextBox 14"/>
          <p:cNvSpPr txBox="1"/>
          <p:nvPr/>
        </p:nvSpPr>
        <p:spPr>
          <a:xfrm>
            <a:off x="2430966" y="1980680"/>
            <a:ext cx="1454596" cy="369332"/>
          </a:xfrm>
          <a:prstGeom prst="rect">
            <a:avLst/>
          </a:prstGeom>
          <a:noFill/>
        </p:spPr>
        <p:txBody>
          <a:bodyPr wrap="square" rtlCol="0">
            <a:spAutoFit/>
          </a:bodyPr>
          <a:lstStyle/>
          <a:p>
            <a:r>
              <a:rPr lang="en-US" b="1" dirty="0">
                <a:solidFill>
                  <a:srgbClr val="FF0000"/>
                </a:solidFill>
              </a:rPr>
              <a:t>1.25M Yagi</a:t>
            </a:r>
          </a:p>
        </p:txBody>
      </p:sp>
      <p:sp>
        <p:nvSpPr>
          <p:cNvPr id="16" name="TextBox 15"/>
          <p:cNvSpPr txBox="1"/>
          <p:nvPr/>
        </p:nvSpPr>
        <p:spPr>
          <a:xfrm>
            <a:off x="2430966" y="2396141"/>
            <a:ext cx="1616927" cy="369332"/>
          </a:xfrm>
          <a:prstGeom prst="rect">
            <a:avLst/>
          </a:prstGeom>
          <a:noFill/>
        </p:spPr>
        <p:txBody>
          <a:bodyPr wrap="square" rtlCol="0">
            <a:spAutoFit/>
          </a:bodyPr>
          <a:lstStyle/>
          <a:p>
            <a:r>
              <a:rPr lang="en-US" b="1" dirty="0">
                <a:solidFill>
                  <a:srgbClr val="7030A0"/>
                </a:solidFill>
              </a:rPr>
              <a:t>23cm Yagi</a:t>
            </a:r>
          </a:p>
        </p:txBody>
      </p:sp>
      <p:cxnSp>
        <p:nvCxnSpPr>
          <p:cNvPr id="17" name="Straight Arrow Connector 16"/>
          <p:cNvCxnSpPr/>
          <p:nvPr/>
        </p:nvCxnSpPr>
        <p:spPr>
          <a:xfrm flipH="1">
            <a:off x="5681760" y="256478"/>
            <a:ext cx="986669" cy="218580"/>
          </a:xfrm>
          <a:prstGeom prst="straightConnector1">
            <a:avLst/>
          </a:prstGeom>
          <a:ln w="793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681760" y="256478"/>
            <a:ext cx="986669" cy="2093534"/>
          </a:xfrm>
          <a:prstGeom prst="straightConnector1">
            <a:avLst/>
          </a:prstGeom>
          <a:ln w="793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767450" y="105726"/>
            <a:ext cx="2008560" cy="369332"/>
          </a:xfrm>
          <a:prstGeom prst="rect">
            <a:avLst/>
          </a:prstGeom>
          <a:noFill/>
          <a:ln>
            <a:noFill/>
          </a:ln>
        </p:spPr>
        <p:txBody>
          <a:bodyPr wrap="square" rtlCol="0">
            <a:spAutoFit/>
          </a:bodyPr>
          <a:lstStyle/>
          <a:p>
            <a:r>
              <a:rPr lang="en-US" b="1" dirty="0">
                <a:solidFill>
                  <a:srgbClr val="0070C0"/>
                </a:solidFill>
              </a:rPr>
              <a:t>2M Dual Loops</a:t>
            </a:r>
          </a:p>
        </p:txBody>
      </p:sp>
      <p:cxnSp>
        <p:nvCxnSpPr>
          <p:cNvPr id="24" name="Straight Arrow Connector 23"/>
          <p:cNvCxnSpPr/>
          <p:nvPr/>
        </p:nvCxnSpPr>
        <p:spPr>
          <a:xfrm flipH="1">
            <a:off x="7156524" y="639797"/>
            <a:ext cx="1255956" cy="478622"/>
          </a:xfrm>
          <a:prstGeom prst="straightConnector1">
            <a:avLst/>
          </a:prstGeom>
          <a:ln w="793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425934" y="443785"/>
            <a:ext cx="2008560" cy="369332"/>
          </a:xfrm>
          <a:prstGeom prst="rect">
            <a:avLst/>
          </a:prstGeom>
          <a:noFill/>
          <a:ln>
            <a:noFill/>
          </a:ln>
        </p:spPr>
        <p:txBody>
          <a:bodyPr wrap="square" rtlCol="0">
            <a:spAutoFit/>
          </a:bodyPr>
          <a:lstStyle/>
          <a:p>
            <a:r>
              <a:rPr lang="en-US" b="1" dirty="0">
                <a:solidFill>
                  <a:srgbClr val="0070C0"/>
                </a:solidFill>
              </a:rPr>
              <a:t>2M Vertical</a:t>
            </a:r>
          </a:p>
        </p:txBody>
      </p:sp>
      <p:cxnSp>
        <p:nvCxnSpPr>
          <p:cNvPr id="27" name="Straight Arrow Connector 26"/>
          <p:cNvCxnSpPr/>
          <p:nvPr/>
        </p:nvCxnSpPr>
        <p:spPr>
          <a:xfrm flipH="1">
            <a:off x="7045685" y="2765473"/>
            <a:ext cx="2112383" cy="12637"/>
          </a:xfrm>
          <a:prstGeom prst="straightConnector1">
            <a:avLst/>
          </a:prstGeom>
          <a:ln w="793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9220437" y="2599994"/>
            <a:ext cx="2343205" cy="369332"/>
          </a:xfrm>
          <a:prstGeom prst="rect">
            <a:avLst/>
          </a:prstGeom>
          <a:noFill/>
        </p:spPr>
        <p:txBody>
          <a:bodyPr wrap="square" rtlCol="0">
            <a:spAutoFit/>
          </a:bodyPr>
          <a:lstStyle/>
          <a:p>
            <a:r>
              <a:rPr lang="en-US" b="1" dirty="0">
                <a:solidFill>
                  <a:srgbClr val="00B050"/>
                </a:solidFill>
              </a:rPr>
              <a:t>70cm Vertical</a:t>
            </a:r>
          </a:p>
        </p:txBody>
      </p:sp>
      <p:cxnSp>
        <p:nvCxnSpPr>
          <p:cNvPr id="31" name="Straight Arrow Connector 30"/>
          <p:cNvCxnSpPr/>
          <p:nvPr/>
        </p:nvCxnSpPr>
        <p:spPr>
          <a:xfrm flipH="1">
            <a:off x="8117059" y="1296691"/>
            <a:ext cx="1041009" cy="0"/>
          </a:xfrm>
          <a:prstGeom prst="straightConnector1">
            <a:avLst/>
          </a:prstGeom>
          <a:ln w="793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308350" y="1245299"/>
            <a:ext cx="2343205" cy="369332"/>
          </a:xfrm>
          <a:prstGeom prst="rect">
            <a:avLst/>
          </a:prstGeom>
          <a:noFill/>
        </p:spPr>
        <p:txBody>
          <a:bodyPr wrap="square" rtlCol="0">
            <a:spAutoFit/>
          </a:bodyPr>
          <a:lstStyle/>
          <a:p>
            <a:r>
              <a:rPr lang="en-US" b="1" dirty="0">
                <a:solidFill>
                  <a:srgbClr val="00B050"/>
                </a:solidFill>
              </a:rPr>
              <a:t>70cm Dual Loops</a:t>
            </a:r>
          </a:p>
        </p:txBody>
      </p:sp>
      <p:cxnSp>
        <p:nvCxnSpPr>
          <p:cNvPr id="35" name="Straight Arrow Connector 34"/>
          <p:cNvCxnSpPr/>
          <p:nvPr/>
        </p:nvCxnSpPr>
        <p:spPr>
          <a:xfrm flipH="1">
            <a:off x="8101876" y="1449091"/>
            <a:ext cx="1208593" cy="216932"/>
          </a:xfrm>
          <a:prstGeom prst="straightConnector1">
            <a:avLst/>
          </a:prstGeom>
          <a:ln w="793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9029115" y="2438463"/>
            <a:ext cx="1041009" cy="0"/>
          </a:xfrm>
          <a:prstGeom prst="straightConnector1">
            <a:avLst/>
          </a:prstGeom>
          <a:ln w="793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0070124" y="2266688"/>
            <a:ext cx="2343205" cy="369332"/>
          </a:xfrm>
          <a:prstGeom prst="rect">
            <a:avLst/>
          </a:prstGeom>
          <a:noFill/>
        </p:spPr>
        <p:txBody>
          <a:bodyPr wrap="square" rtlCol="0">
            <a:spAutoFit/>
          </a:bodyPr>
          <a:lstStyle/>
          <a:p>
            <a:r>
              <a:rPr lang="en-US" b="1" dirty="0">
                <a:solidFill>
                  <a:schemeClr val="bg2">
                    <a:lumMod val="50000"/>
                  </a:schemeClr>
                </a:solidFill>
              </a:rPr>
              <a:t>6M Loop</a:t>
            </a:r>
          </a:p>
        </p:txBody>
      </p:sp>
    </p:spTree>
    <p:extLst>
      <p:ext uri="{BB962C8B-B14F-4D97-AF65-F5344CB8AC3E}">
        <p14:creationId xmlns:p14="http://schemas.microsoft.com/office/powerpoint/2010/main" val="302959038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20090" y="0"/>
            <a:ext cx="9161417" cy="6871063"/>
          </a:xfrm>
        </p:spPr>
      </p:pic>
      <p:sp>
        <p:nvSpPr>
          <p:cNvPr id="5" name="Date Placeholder 4"/>
          <p:cNvSpPr>
            <a:spLocks noGrp="1"/>
          </p:cNvSpPr>
          <p:nvPr>
            <p:ph type="dt" sz="half" idx="10"/>
          </p:nvPr>
        </p:nvSpPr>
        <p:spPr/>
        <p:txBody>
          <a:bodyPr/>
          <a:lstStyle/>
          <a:p>
            <a:fld id="{8FB54F45-487B-429C-BA54-27117B457368}" type="datetime1">
              <a:rPr lang="en-US" smtClean="0"/>
              <a:pPr/>
              <a:t>9/9/2022</a:t>
            </a:fld>
            <a:endParaRPr lang="en-US"/>
          </a:p>
        </p:txBody>
      </p:sp>
      <p:sp>
        <p:nvSpPr>
          <p:cNvPr id="6" name="Slide Number Placeholder 5"/>
          <p:cNvSpPr>
            <a:spLocks noGrp="1"/>
          </p:cNvSpPr>
          <p:nvPr>
            <p:ph type="sldNum" sz="quarter" idx="12"/>
          </p:nvPr>
        </p:nvSpPr>
        <p:spPr/>
        <p:txBody>
          <a:bodyPr/>
          <a:lstStyle/>
          <a:p>
            <a:fld id="{8F272B91-0545-48DA-9D7F-7F00F9D7BD95}" type="slidenum">
              <a:rPr lang="en-US" smtClean="0"/>
              <a:pPr/>
              <a:t>124</a:t>
            </a:fld>
            <a:endParaRPr lang="en-US"/>
          </a:p>
        </p:txBody>
      </p:sp>
      <p:sp>
        <p:nvSpPr>
          <p:cNvPr id="3" name="Title 2"/>
          <p:cNvSpPr>
            <a:spLocks noGrp="1"/>
          </p:cNvSpPr>
          <p:nvPr>
            <p:ph type="title"/>
          </p:nvPr>
        </p:nvSpPr>
        <p:spPr>
          <a:xfrm>
            <a:off x="-138777" y="5715000"/>
            <a:ext cx="10972800" cy="1143000"/>
          </a:xfrm>
        </p:spPr>
        <p:txBody>
          <a:bodyPr/>
          <a:lstStyle/>
          <a:p>
            <a:r>
              <a:rPr lang="en-US" dirty="0">
                <a:solidFill>
                  <a:srgbClr val="FFFF00"/>
                </a:solidFill>
              </a:rPr>
              <a:t>Current N0LD/Rover</a:t>
            </a:r>
          </a:p>
        </p:txBody>
      </p:sp>
    </p:spTree>
    <p:extLst>
      <p:ext uri="{BB962C8B-B14F-4D97-AF65-F5344CB8AC3E}">
        <p14:creationId xmlns:p14="http://schemas.microsoft.com/office/powerpoint/2010/main" val="27126163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377" y="2"/>
            <a:ext cx="10515600" cy="1325563"/>
          </a:xfrm>
        </p:spPr>
        <p:txBody>
          <a:bodyPr/>
          <a:lstStyle/>
          <a:p>
            <a:r>
              <a:rPr lang="en-US" dirty="0"/>
              <a:t>WSJT-X – 6m digital operation</a:t>
            </a:r>
          </a:p>
        </p:txBody>
      </p:sp>
      <p:sp>
        <p:nvSpPr>
          <p:cNvPr id="4" name="Date Placeholder 3"/>
          <p:cNvSpPr>
            <a:spLocks noGrp="1"/>
          </p:cNvSpPr>
          <p:nvPr>
            <p:ph type="dt" sz="half" idx="10"/>
          </p:nvPr>
        </p:nvSpPr>
        <p:spPr/>
        <p:txBody>
          <a:bodyPr/>
          <a:lstStyle/>
          <a:p>
            <a:fld id="{32A87F2B-6D41-4C7C-B798-050B4CD42B2F}" type="datetime1">
              <a:rPr lang="en-US" smtClean="0"/>
              <a:pPr/>
              <a:t>9/9/2022</a:t>
            </a:fld>
            <a:endParaRPr lang="en-US"/>
          </a:p>
        </p:txBody>
      </p:sp>
      <p:sp>
        <p:nvSpPr>
          <p:cNvPr id="5" name="Slide Number Placeholder 4"/>
          <p:cNvSpPr>
            <a:spLocks noGrp="1"/>
          </p:cNvSpPr>
          <p:nvPr>
            <p:ph type="sldNum" sz="quarter" idx="12"/>
          </p:nvPr>
        </p:nvSpPr>
        <p:spPr/>
        <p:txBody>
          <a:bodyPr/>
          <a:lstStyle/>
          <a:p>
            <a:fld id="{8F272B91-0545-48DA-9D7F-7F00F9D7BD95}" type="slidenum">
              <a:rPr lang="en-US" smtClean="0"/>
              <a:pPr/>
              <a:t>125</a:t>
            </a:fld>
            <a:endParaRPr lang="en-US"/>
          </a:p>
        </p:txBody>
      </p:sp>
      <p:pic>
        <p:nvPicPr>
          <p:cNvPr id="2050" name="Picture 2"/>
          <p:cNvPicPr>
            <a:picLocks noChangeAspect="1" noChangeArrowheads="1"/>
          </p:cNvPicPr>
          <p:nvPr/>
        </p:nvPicPr>
        <p:blipFill>
          <a:blip r:embed="rId2" cstate="print"/>
          <a:srcRect/>
          <a:stretch>
            <a:fillRect/>
          </a:stretch>
        </p:blipFill>
        <p:spPr bwMode="auto">
          <a:xfrm>
            <a:off x="1375747" y="1201271"/>
            <a:ext cx="9821172" cy="5459521"/>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A736F-800F-8D00-3087-F838B0C3C8CA}"/>
              </a:ext>
            </a:extLst>
          </p:cNvPr>
          <p:cNvSpPr>
            <a:spLocks noGrp="1"/>
          </p:cNvSpPr>
          <p:nvPr>
            <p:ph type="title"/>
          </p:nvPr>
        </p:nvSpPr>
        <p:spPr/>
        <p:txBody>
          <a:bodyPr/>
          <a:lstStyle/>
          <a:p>
            <a:r>
              <a:rPr lang="en-US" dirty="0"/>
              <a:t>K5ND, Jim Wilson</a:t>
            </a:r>
            <a:br>
              <a:rPr lang="en-US" dirty="0"/>
            </a:br>
            <a:r>
              <a:rPr lang="en-US" dirty="0"/>
              <a:t>Satellite Briefing</a:t>
            </a:r>
          </a:p>
        </p:txBody>
      </p:sp>
      <p:sp>
        <p:nvSpPr>
          <p:cNvPr id="4" name="Date Placeholder 3">
            <a:extLst>
              <a:ext uri="{FF2B5EF4-FFF2-40B4-BE49-F238E27FC236}">
                <a16:creationId xmlns:a16="http://schemas.microsoft.com/office/drawing/2014/main" id="{C970FF88-0D4D-86F2-C6A7-A667C186F41E}"/>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2B3BABC4-8E3E-9B75-CD80-F86107596A1C}"/>
              </a:ext>
            </a:extLst>
          </p:cNvPr>
          <p:cNvSpPr>
            <a:spLocks noGrp="1"/>
          </p:cNvSpPr>
          <p:nvPr>
            <p:ph type="sldNum" sz="quarter" idx="12"/>
          </p:nvPr>
        </p:nvSpPr>
        <p:spPr/>
        <p:txBody>
          <a:bodyPr/>
          <a:lstStyle/>
          <a:p>
            <a:fld id="{8F272B91-0545-48DA-9D7F-7F00F9D7BD95}" type="slidenum">
              <a:rPr lang="en-US" smtClean="0"/>
              <a:pPr/>
              <a:t>13</a:t>
            </a:fld>
            <a:endParaRPr lang="en-US"/>
          </a:p>
        </p:txBody>
      </p:sp>
      <p:pic>
        <p:nvPicPr>
          <p:cNvPr id="7" name="Picture 6">
            <a:extLst>
              <a:ext uri="{FF2B5EF4-FFF2-40B4-BE49-F238E27FC236}">
                <a16:creationId xmlns:a16="http://schemas.microsoft.com/office/drawing/2014/main" id="{332F1213-34F6-2299-336F-C98835E48CB8}"/>
              </a:ext>
            </a:extLst>
          </p:cNvPr>
          <p:cNvPicPr>
            <a:picLocks noChangeAspect="1"/>
          </p:cNvPicPr>
          <p:nvPr/>
        </p:nvPicPr>
        <p:blipFill>
          <a:blip r:embed="rId2"/>
          <a:stretch>
            <a:fillRect/>
          </a:stretch>
        </p:blipFill>
        <p:spPr>
          <a:xfrm>
            <a:off x="1425300" y="2057401"/>
            <a:ext cx="8487960" cy="4286848"/>
          </a:xfrm>
          <a:prstGeom prst="rect">
            <a:avLst/>
          </a:prstGeom>
        </p:spPr>
      </p:pic>
      <p:sp>
        <p:nvSpPr>
          <p:cNvPr id="9" name="TextBox 8">
            <a:extLst>
              <a:ext uri="{FF2B5EF4-FFF2-40B4-BE49-F238E27FC236}">
                <a16:creationId xmlns:a16="http://schemas.microsoft.com/office/drawing/2014/main" id="{EAD24737-89BE-A43E-32B8-22A50537530B}"/>
              </a:ext>
            </a:extLst>
          </p:cNvPr>
          <p:cNvSpPr txBox="1"/>
          <p:nvPr/>
        </p:nvSpPr>
        <p:spPr>
          <a:xfrm>
            <a:off x="2805741" y="6364244"/>
            <a:ext cx="6094562" cy="369332"/>
          </a:xfrm>
          <a:prstGeom prst="rect">
            <a:avLst/>
          </a:prstGeom>
          <a:noFill/>
        </p:spPr>
        <p:txBody>
          <a:bodyPr wrap="square">
            <a:spAutoFit/>
          </a:bodyPr>
          <a:lstStyle/>
          <a:p>
            <a:r>
              <a:rPr lang="en-US" dirty="0"/>
              <a:t>See attached Amateur-Radio-Satellites-V1.pdf</a:t>
            </a:r>
          </a:p>
        </p:txBody>
      </p:sp>
    </p:spTree>
    <p:extLst>
      <p:ext uri="{BB962C8B-B14F-4D97-AF65-F5344CB8AC3E}">
        <p14:creationId xmlns:p14="http://schemas.microsoft.com/office/powerpoint/2010/main" val="2731321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8A4A7-739E-F0CB-DEBE-7B91B2CD36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590B263-F8B3-992F-CC67-1EC07D8AD718}"/>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EC82F41F-ED44-F1A9-DD1D-F40E986F75BD}"/>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EFDCF010-D04E-6CA3-2642-76479C2DB3D0}"/>
              </a:ext>
            </a:extLst>
          </p:cNvPr>
          <p:cNvSpPr>
            <a:spLocks noGrp="1"/>
          </p:cNvSpPr>
          <p:nvPr>
            <p:ph type="sldNum" sz="quarter" idx="12"/>
          </p:nvPr>
        </p:nvSpPr>
        <p:spPr/>
        <p:txBody>
          <a:bodyPr/>
          <a:lstStyle/>
          <a:p>
            <a:fld id="{8F272B91-0545-48DA-9D7F-7F00F9D7BD95}" type="slidenum">
              <a:rPr lang="en-US" smtClean="0"/>
              <a:pPr/>
              <a:t>14</a:t>
            </a:fld>
            <a:endParaRPr lang="en-US"/>
          </a:p>
        </p:txBody>
      </p:sp>
      <p:pic>
        <p:nvPicPr>
          <p:cNvPr id="7" name="Picture 6">
            <a:extLst>
              <a:ext uri="{FF2B5EF4-FFF2-40B4-BE49-F238E27FC236}">
                <a16:creationId xmlns:a16="http://schemas.microsoft.com/office/drawing/2014/main" id="{F54FACC3-3CF5-27B0-C4FA-D3BC23ECA9EF}"/>
              </a:ext>
            </a:extLst>
          </p:cNvPr>
          <p:cNvPicPr>
            <a:picLocks noChangeAspect="1"/>
          </p:cNvPicPr>
          <p:nvPr/>
        </p:nvPicPr>
        <p:blipFill>
          <a:blip r:embed="rId2"/>
          <a:stretch>
            <a:fillRect/>
          </a:stretch>
        </p:blipFill>
        <p:spPr>
          <a:xfrm>
            <a:off x="542527" y="746125"/>
            <a:ext cx="11106945" cy="5637053"/>
          </a:xfrm>
          <a:prstGeom prst="rect">
            <a:avLst/>
          </a:prstGeom>
        </p:spPr>
      </p:pic>
    </p:spTree>
    <p:extLst>
      <p:ext uri="{BB962C8B-B14F-4D97-AF65-F5344CB8AC3E}">
        <p14:creationId xmlns:p14="http://schemas.microsoft.com/office/powerpoint/2010/main" val="1946607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0844F-A9CF-84F5-663F-B530FC03FE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2C14D3-1C7B-B4FB-1364-8E30F091FBE6}"/>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1E8A40D0-6F8D-5A09-7B52-196FC778C3E3}"/>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E49A7E86-7784-7BF5-78EA-B86851FC083C}"/>
              </a:ext>
            </a:extLst>
          </p:cNvPr>
          <p:cNvSpPr>
            <a:spLocks noGrp="1"/>
          </p:cNvSpPr>
          <p:nvPr>
            <p:ph type="sldNum" sz="quarter" idx="12"/>
          </p:nvPr>
        </p:nvSpPr>
        <p:spPr/>
        <p:txBody>
          <a:bodyPr/>
          <a:lstStyle/>
          <a:p>
            <a:fld id="{8F272B91-0545-48DA-9D7F-7F00F9D7BD95}" type="slidenum">
              <a:rPr lang="en-US" smtClean="0"/>
              <a:pPr/>
              <a:t>15</a:t>
            </a:fld>
            <a:endParaRPr lang="en-US"/>
          </a:p>
        </p:txBody>
      </p:sp>
      <p:pic>
        <p:nvPicPr>
          <p:cNvPr id="7" name="Picture 6">
            <a:extLst>
              <a:ext uri="{FF2B5EF4-FFF2-40B4-BE49-F238E27FC236}">
                <a16:creationId xmlns:a16="http://schemas.microsoft.com/office/drawing/2014/main" id="{EC46E317-F73B-81E1-DE55-3FEBEB481F91}"/>
              </a:ext>
            </a:extLst>
          </p:cNvPr>
          <p:cNvPicPr>
            <a:picLocks noChangeAspect="1"/>
          </p:cNvPicPr>
          <p:nvPr/>
        </p:nvPicPr>
        <p:blipFill>
          <a:blip r:embed="rId2"/>
          <a:stretch>
            <a:fillRect/>
          </a:stretch>
        </p:blipFill>
        <p:spPr>
          <a:xfrm>
            <a:off x="333621" y="657929"/>
            <a:ext cx="11424178" cy="5767101"/>
          </a:xfrm>
          <a:prstGeom prst="rect">
            <a:avLst/>
          </a:prstGeom>
        </p:spPr>
      </p:pic>
    </p:spTree>
    <p:extLst>
      <p:ext uri="{BB962C8B-B14F-4D97-AF65-F5344CB8AC3E}">
        <p14:creationId xmlns:p14="http://schemas.microsoft.com/office/powerpoint/2010/main" val="4094447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192EC-7142-2FC0-9874-D7EC41C3E65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7D88FA0-80C0-D85E-620F-F3021C9E4921}"/>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C1544274-9551-7842-6254-E52E3E88BD39}"/>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D668486C-F824-12E0-2B70-30B9E280971B}"/>
              </a:ext>
            </a:extLst>
          </p:cNvPr>
          <p:cNvSpPr>
            <a:spLocks noGrp="1"/>
          </p:cNvSpPr>
          <p:nvPr>
            <p:ph type="sldNum" sz="quarter" idx="12"/>
          </p:nvPr>
        </p:nvSpPr>
        <p:spPr/>
        <p:txBody>
          <a:bodyPr/>
          <a:lstStyle/>
          <a:p>
            <a:fld id="{8F272B91-0545-48DA-9D7F-7F00F9D7BD95}" type="slidenum">
              <a:rPr lang="en-US" smtClean="0"/>
              <a:pPr/>
              <a:t>16</a:t>
            </a:fld>
            <a:endParaRPr lang="en-US"/>
          </a:p>
        </p:txBody>
      </p:sp>
      <p:pic>
        <p:nvPicPr>
          <p:cNvPr id="7" name="Picture 6">
            <a:extLst>
              <a:ext uri="{FF2B5EF4-FFF2-40B4-BE49-F238E27FC236}">
                <a16:creationId xmlns:a16="http://schemas.microsoft.com/office/drawing/2014/main" id="{42861739-3285-8296-DFA2-5327D1FF28D6}"/>
              </a:ext>
            </a:extLst>
          </p:cNvPr>
          <p:cNvPicPr>
            <a:picLocks noChangeAspect="1"/>
          </p:cNvPicPr>
          <p:nvPr/>
        </p:nvPicPr>
        <p:blipFill>
          <a:blip r:embed="rId2"/>
          <a:stretch>
            <a:fillRect/>
          </a:stretch>
        </p:blipFill>
        <p:spPr>
          <a:xfrm>
            <a:off x="184912" y="695620"/>
            <a:ext cx="11822175" cy="5553850"/>
          </a:xfrm>
          <a:prstGeom prst="rect">
            <a:avLst/>
          </a:prstGeom>
        </p:spPr>
      </p:pic>
    </p:spTree>
    <p:extLst>
      <p:ext uri="{BB962C8B-B14F-4D97-AF65-F5344CB8AC3E}">
        <p14:creationId xmlns:p14="http://schemas.microsoft.com/office/powerpoint/2010/main" val="1061221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6AE53-29E4-0EE1-33EF-58557B53AA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4E6F301-2B3D-CE46-0FDA-52FD22B42355}"/>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13FF060A-9E2B-E65F-1579-E4F0CA006220}"/>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142767C8-8BAF-0BF5-B5A0-1C47C691C930}"/>
              </a:ext>
            </a:extLst>
          </p:cNvPr>
          <p:cNvSpPr>
            <a:spLocks noGrp="1"/>
          </p:cNvSpPr>
          <p:nvPr>
            <p:ph type="sldNum" sz="quarter" idx="12"/>
          </p:nvPr>
        </p:nvSpPr>
        <p:spPr/>
        <p:txBody>
          <a:bodyPr/>
          <a:lstStyle/>
          <a:p>
            <a:fld id="{8F272B91-0545-48DA-9D7F-7F00F9D7BD95}" type="slidenum">
              <a:rPr lang="en-US" smtClean="0"/>
              <a:pPr/>
              <a:t>17</a:t>
            </a:fld>
            <a:endParaRPr lang="en-US"/>
          </a:p>
        </p:txBody>
      </p:sp>
      <p:pic>
        <p:nvPicPr>
          <p:cNvPr id="7" name="Picture 6">
            <a:extLst>
              <a:ext uri="{FF2B5EF4-FFF2-40B4-BE49-F238E27FC236}">
                <a16:creationId xmlns:a16="http://schemas.microsoft.com/office/drawing/2014/main" id="{F8FA7DCB-9D4E-1D26-5405-B389EF872DFD}"/>
              </a:ext>
            </a:extLst>
          </p:cNvPr>
          <p:cNvPicPr>
            <a:picLocks noChangeAspect="1"/>
          </p:cNvPicPr>
          <p:nvPr/>
        </p:nvPicPr>
        <p:blipFill>
          <a:blip r:embed="rId2"/>
          <a:stretch>
            <a:fillRect/>
          </a:stretch>
        </p:blipFill>
        <p:spPr>
          <a:xfrm>
            <a:off x="170623" y="686887"/>
            <a:ext cx="11716577" cy="5669919"/>
          </a:xfrm>
          <a:prstGeom prst="rect">
            <a:avLst/>
          </a:prstGeom>
        </p:spPr>
      </p:pic>
    </p:spTree>
    <p:extLst>
      <p:ext uri="{BB962C8B-B14F-4D97-AF65-F5344CB8AC3E}">
        <p14:creationId xmlns:p14="http://schemas.microsoft.com/office/powerpoint/2010/main" val="547793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ECB76-8783-9AC8-21FC-D48D6E0859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00436FC-1BD3-E7DC-17B9-001184E97375}"/>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772D9D6B-90F3-EE2A-80FE-E801CF7C2518}"/>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BF45EEF7-6964-6B33-FCE7-F3A09924B7B7}"/>
              </a:ext>
            </a:extLst>
          </p:cNvPr>
          <p:cNvSpPr>
            <a:spLocks noGrp="1"/>
          </p:cNvSpPr>
          <p:nvPr>
            <p:ph type="sldNum" sz="quarter" idx="12"/>
          </p:nvPr>
        </p:nvSpPr>
        <p:spPr/>
        <p:txBody>
          <a:bodyPr/>
          <a:lstStyle/>
          <a:p>
            <a:fld id="{8F272B91-0545-48DA-9D7F-7F00F9D7BD95}" type="slidenum">
              <a:rPr lang="en-US" smtClean="0"/>
              <a:pPr/>
              <a:t>18</a:t>
            </a:fld>
            <a:endParaRPr lang="en-US"/>
          </a:p>
        </p:txBody>
      </p:sp>
      <p:pic>
        <p:nvPicPr>
          <p:cNvPr id="7" name="Picture 6">
            <a:extLst>
              <a:ext uri="{FF2B5EF4-FFF2-40B4-BE49-F238E27FC236}">
                <a16:creationId xmlns:a16="http://schemas.microsoft.com/office/drawing/2014/main" id="{94C44B45-42D8-0191-0D71-C58126AB4D93}"/>
              </a:ext>
            </a:extLst>
          </p:cNvPr>
          <p:cNvPicPr>
            <a:picLocks noChangeAspect="1"/>
          </p:cNvPicPr>
          <p:nvPr/>
        </p:nvPicPr>
        <p:blipFill>
          <a:blip r:embed="rId2"/>
          <a:stretch>
            <a:fillRect/>
          </a:stretch>
        </p:blipFill>
        <p:spPr>
          <a:xfrm>
            <a:off x="180150" y="641227"/>
            <a:ext cx="11612160" cy="5806080"/>
          </a:xfrm>
          <a:prstGeom prst="rect">
            <a:avLst/>
          </a:prstGeom>
        </p:spPr>
      </p:pic>
    </p:spTree>
    <p:extLst>
      <p:ext uri="{BB962C8B-B14F-4D97-AF65-F5344CB8AC3E}">
        <p14:creationId xmlns:p14="http://schemas.microsoft.com/office/powerpoint/2010/main" val="973670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E833686-BB43-0439-4BBA-6E2BC207699F}"/>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26881840-C4A7-A2E1-26CA-A078673202CE}"/>
              </a:ext>
            </a:extLst>
          </p:cNvPr>
          <p:cNvSpPr>
            <a:spLocks noGrp="1"/>
          </p:cNvSpPr>
          <p:nvPr>
            <p:ph type="sldNum" sz="quarter" idx="12"/>
          </p:nvPr>
        </p:nvSpPr>
        <p:spPr/>
        <p:txBody>
          <a:bodyPr/>
          <a:lstStyle/>
          <a:p>
            <a:fld id="{8F272B91-0545-48DA-9D7F-7F00F9D7BD95}" type="slidenum">
              <a:rPr lang="en-US" smtClean="0"/>
              <a:pPr/>
              <a:t>19</a:t>
            </a:fld>
            <a:endParaRPr lang="en-US"/>
          </a:p>
        </p:txBody>
      </p:sp>
      <p:pic>
        <p:nvPicPr>
          <p:cNvPr id="7" name="Picture 6">
            <a:extLst>
              <a:ext uri="{FF2B5EF4-FFF2-40B4-BE49-F238E27FC236}">
                <a16:creationId xmlns:a16="http://schemas.microsoft.com/office/drawing/2014/main" id="{3AF799CA-8080-5C07-B2BA-8C3CD8F7984C}"/>
              </a:ext>
            </a:extLst>
          </p:cNvPr>
          <p:cNvPicPr>
            <a:picLocks noChangeAspect="1"/>
          </p:cNvPicPr>
          <p:nvPr/>
        </p:nvPicPr>
        <p:blipFill>
          <a:blip r:embed="rId2"/>
          <a:stretch>
            <a:fillRect/>
          </a:stretch>
        </p:blipFill>
        <p:spPr>
          <a:xfrm>
            <a:off x="232544" y="646916"/>
            <a:ext cx="11387237" cy="5735245"/>
          </a:xfrm>
          <a:prstGeom prst="rect">
            <a:avLst/>
          </a:prstGeom>
        </p:spPr>
      </p:pic>
    </p:spTree>
    <p:extLst>
      <p:ext uri="{BB962C8B-B14F-4D97-AF65-F5344CB8AC3E}">
        <p14:creationId xmlns:p14="http://schemas.microsoft.com/office/powerpoint/2010/main" val="2735003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7B58754-D896-87E8-F9D7-E254C2355CB9}"/>
              </a:ext>
            </a:extLst>
          </p:cNvPr>
          <p:cNvPicPr>
            <a:picLocks noChangeAspect="1"/>
          </p:cNvPicPr>
          <p:nvPr/>
        </p:nvPicPr>
        <p:blipFill>
          <a:blip r:embed="rId2"/>
          <a:stretch>
            <a:fillRect/>
          </a:stretch>
        </p:blipFill>
        <p:spPr>
          <a:xfrm>
            <a:off x="8417135" y="2215935"/>
            <a:ext cx="3698666" cy="3740532"/>
          </a:xfrm>
          <a:prstGeom prst="rect">
            <a:avLst/>
          </a:prstGeom>
        </p:spPr>
      </p:pic>
      <p:sp>
        <p:nvSpPr>
          <p:cNvPr id="2" name="Title 1">
            <a:extLst>
              <a:ext uri="{FF2B5EF4-FFF2-40B4-BE49-F238E27FC236}">
                <a16:creationId xmlns:a16="http://schemas.microsoft.com/office/drawing/2014/main" id="{1C773015-4BEA-8027-3C10-06960C295902}"/>
              </a:ext>
            </a:extLst>
          </p:cNvPr>
          <p:cNvSpPr>
            <a:spLocks noGrp="1"/>
          </p:cNvSpPr>
          <p:nvPr>
            <p:ph type="title"/>
          </p:nvPr>
        </p:nvSpPr>
        <p:spPr/>
        <p:txBody>
          <a:bodyPr/>
          <a:lstStyle/>
          <a:p>
            <a:r>
              <a:rPr lang="en-US" dirty="0"/>
              <a:t>Stations that</a:t>
            </a:r>
            <a:br>
              <a:rPr lang="en-US" dirty="0"/>
            </a:br>
            <a:r>
              <a:rPr lang="en-US" dirty="0"/>
              <a:t>Heard us on 2m</a:t>
            </a:r>
          </a:p>
        </p:txBody>
      </p:sp>
      <p:pic>
        <p:nvPicPr>
          <p:cNvPr id="7" name="Content Placeholder 6" descr="Map&#10;&#10;Description automatically generated">
            <a:extLst>
              <a:ext uri="{FF2B5EF4-FFF2-40B4-BE49-F238E27FC236}">
                <a16:creationId xmlns:a16="http://schemas.microsoft.com/office/drawing/2014/main" id="{9267CB34-FF07-C1B9-0ECE-78AA1282BFD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2122" y="639445"/>
            <a:ext cx="5488326" cy="5802740"/>
          </a:xfrm>
        </p:spPr>
      </p:pic>
      <p:sp>
        <p:nvSpPr>
          <p:cNvPr id="4" name="Date Placeholder 3">
            <a:extLst>
              <a:ext uri="{FF2B5EF4-FFF2-40B4-BE49-F238E27FC236}">
                <a16:creationId xmlns:a16="http://schemas.microsoft.com/office/drawing/2014/main" id="{9A420611-2CBF-D546-2C0D-03FC66D2EC22}"/>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C7779865-B8EF-35EF-A2C9-11DAD5038380}"/>
              </a:ext>
            </a:extLst>
          </p:cNvPr>
          <p:cNvSpPr>
            <a:spLocks noGrp="1"/>
          </p:cNvSpPr>
          <p:nvPr>
            <p:ph type="sldNum" sz="quarter" idx="12"/>
          </p:nvPr>
        </p:nvSpPr>
        <p:spPr/>
        <p:txBody>
          <a:bodyPr/>
          <a:lstStyle/>
          <a:p>
            <a:fld id="{8F272B91-0545-48DA-9D7F-7F00F9D7BD95}" type="slidenum">
              <a:rPr lang="en-US" smtClean="0"/>
              <a:pPr/>
              <a:t>2</a:t>
            </a:fld>
            <a:endParaRPr lang="en-US"/>
          </a:p>
        </p:txBody>
      </p:sp>
      <p:pic>
        <p:nvPicPr>
          <p:cNvPr id="9" name="Picture 8" descr="A picture containing transport&#10;&#10;Description automatically generated">
            <a:extLst>
              <a:ext uri="{FF2B5EF4-FFF2-40B4-BE49-F238E27FC236}">
                <a16:creationId xmlns:a16="http://schemas.microsoft.com/office/drawing/2014/main" id="{B3E58696-A21E-A58D-FF89-2DEA84786CF5}"/>
              </a:ext>
            </a:extLst>
          </p:cNvPr>
          <p:cNvPicPr>
            <a:picLocks noChangeAspect="1"/>
          </p:cNvPicPr>
          <p:nvPr/>
        </p:nvPicPr>
        <p:blipFill rotWithShape="1">
          <a:blip r:embed="rId4">
            <a:extLst>
              <a:ext uri="{28A0092B-C50C-407E-A947-70E740481C1C}">
                <a14:useLocalDpi xmlns:a14="http://schemas.microsoft.com/office/drawing/2010/main" val="0"/>
              </a:ext>
            </a:extLst>
          </a:blip>
          <a:srcRect l="15829" t="18779" b="11030"/>
          <a:stretch/>
        </p:blipFill>
        <p:spPr>
          <a:xfrm rot="5400000">
            <a:off x="5330634" y="2912722"/>
            <a:ext cx="3740532" cy="2346958"/>
          </a:xfrm>
          <a:prstGeom prst="rect">
            <a:avLst/>
          </a:prstGeom>
        </p:spPr>
      </p:pic>
      <p:sp>
        <p:nvSpPr>
          <p:cNvPr id="12" name="TextBox 11">
            <a:extLst>
              <a:ext uri="{FF2B5EF4-FFF2-40B4-BE49-F238E27FC236}">
                <a16:creationId xmlns:a16="http://schemas.microsoft.com/office/drawing/2014/main" id="{08F2CD97-1BBE-03E1-36DD-86225EC79331}"/>
              </a:ext>
            </a:extLst>
          </p:cNvPr>
          <p:cNvSpPr txBox="1"/>
          <p:nvPr/>
        </p:nvSpPr>
        <p:spPr>
          <a:xfrm>
            <a:off x="6027420" y="5980520"/>
            <a:ext cx="5814059" cy="400110"/>
          </a:xfrm>
          <a:prstGeom prst="rect">
            <a:avLst/>
          </a:prstGeom>
          <a:solidFill>
            <a:srgbClr val="0C03BD"/>
          </a:solidFill>
        </p:spPr>
        <p:txBody>
          <a:bodyPr wrap="square" rtlCol="0">
            <a:spAutoFit/>
          </a:bodyPr>
          <a:lstStyle/>
          <a:p>
            <a:pPr algn="ctr"/>
            <a:r>
              <a:rPr lang="en-US" sz="2000" b="1" i="1" dirty="0"/>
              <a:t>N0LD/R – Randy, Harvey        KB0YHT/R - Nick</a:t>
            </a:r>
          </a:p>
        </p:txBody>
      </p:sp>
      <p:sp>
        <p:nvSpPr>
          <p:cNvPr id="13" name="TextBox 12">
            <a:extLst>
              <a:ext uri="{FF2B5EF4-FFF2-40B4-BE49-F238E27FC236}">
                <a16:creationId xmlns:a16="http://schemas.microsoft.com/office/drawing/2014/main" id="{8C7C496F-7F50-9C88-F548-94CA77A382DD}"/>
              </a:ext>
            </a:extLst>
          </p:cNvPr>
          <p:cNvSpPr txBox="1"/>
          <p:nvPr/>
        </p:nvSpPr>
        <p:spPr>
          <a:xfrm>
            <a:off x="6208776" y="2295144"/>
            <a:ext cx="2093976" cy="369332"/>
          </a:xfrm>
          <a:prstGeom prst="rect">
            <a:avLst/>
          </a:prstGeom>
          <a:noFill/>
        </p:spPr>
        <p:txBody>
          <a:bodyPr wrap="square" rtlCol="0">
            <a:spAutoFit/>
          </a:bodyPr>
          <a:lstStyle/>
          <a:p>
            <a:r>
              <a:rPr lang="en-US" b="1" dirty="0">
                <a:solidFill>
                  <a:srgbClr val="0C03BD"/>
                </a:solidFill>
              </a:rPr>
              <a:t>Mt. Scott – EM04</a:t>
            </a:r>
          </a:p>
        </p:txBody>
      </p:sp>
      <p:sp>
        <p:nvSpPr>
          <p:cNvPr id="14" name="TextBox 13">
            <a:extLst>
              <a:ext uri="{FF2B5EF4-FFF2-40B4-BE49-F238E27FC236}">
                <a16:creationId xmlns:a16="http://schemas.microsoft.com/office/drawing/2014/main" id="{AA4DE59A-A7A1-14EF-5462-4D51A150F96F}"/>
              </a:ext>
            </a:extLst>
          </p:cNvPr>
          <p:cNvSpPr txBox="1"/>
          <p:nvPr/>
        </p:nvSpPr>
        <p:spPr>
          <a:xfrm>
            <a:off x="8595360" y="2295144"/>
            <a:ext cx="3136392" cy="646331"/>
          </a:xfrm>
          <a:prstGeom prst="rect">
            <a:avLst/>
          </a:prstGeom>
          <a:noFill/>
        </p:spPr>
        <p:txBody>
          <a:bodyPr wrap="square" rtlCol="0">
            <a:spAutoFit/>
          </a:bodyPr>
          <a:lstStyle/>
          <a:p>
            <a:r>
              <a:rPr lang="en-US" b="1" dirty="0">
                <a:solidFill>
                  <a:srgbClr val="0C03BD"/>
                </a:solidFill>
              </a:rPr>
              <a:t>70 miles SE of Wichita, KS – EM17</a:t>
            </a:r>
          </a:p>
        </p:txBody>
      </p:sp>
      <p:sp>
        <p:nvSpPr>
          <p:cNvPr id="17" name="TextBox 16">
            <a:extLst>
              <a:ext uri="{FF2B5EF4-FFF2-40B4-BE49-F238E27FC236}">
                <a16:creationId xmlns:a16="http://schemas.microsoft.com/office/drawing/2014/main" id="{4D438746-92AA-CF91-0502-E8A87BCEE158}"/>
              </a:ext>
            </a:extLst>
          </p:cNvPr>
          <p:cNvSpPr txBox="1"/>
          <p:nvPr/>
        </p:nvSpPr>
        <p:spPr>
          <a:xfrm>
            <a:off x="394717" y="176871"/>
            <a:ext cx="5475731" cy="400110"/>
          </a:xfrm>
          <a:prstGeom prst="rect">
            <a:avLst/>
          </a:prstGeom>
          <a:solidFill>
            <a:srgbClr val="0C03BD"/>
          </a:solidFill>
        </p:spPr>
        <p:txBody>
          <a:bodyPr wrap="square" rtlCol="0">
            <a:spAutoFit/>
          </a:bodyPr>
          <a:lstStyle/>
          <a:p>
            <a:pPr algn="ctr"/>
            <a:r>
              <a:rPr lang="en-US" sz="2000" b="1" i="1" dirty="0"/>
              <a:t>September 2021 VHF Contest</a:t>
            </a:r>
          </a:p>
        </p:txBody>
      </p:sp>
    </p:spTree>
    <p:extLst>
      <p:ext uri="{BB962C8B-B14F-4D97-AF65-F5344CB8AC3E}">
        <p14:creationId xmlns:p14="http://schemas.microsoft.com/office/powerpoint/2010/main" val="3814999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3F88807-2F20-E727-69F0-7B251EB114FC}"/>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79337322-318A-A268-6955-414120E6FBD6}"/>
              </a:ext>
            </a:extLst>
          </p:cNvPr>
          <p:cNvSpPr>
            <a:spLocks noGrp="1"/>
          </p:cNvSpPr>
          <p:nvPr>
            <p:ph type="sldNum" sz="quarter" idx="12"/>
          </p:nvPr>
        </p:nvSpPr>
        <p:spPr/>
        <p:txBody>
          <a:bodyPr/>
          <a:lstStyle/>
          <a:p>
            <a:fld id="{8F272B91-0545-48DA-9D7F-7F00F9D7BD95}" type="slidenum">
              <a:rPr lang="en-US" smtClean="0"/>
              <a:pPr/>
              <a:t>20</a:t>
            </a:fld>
            <a:endParaRPr lang="en-US"/>
          </a:p>
        </p:txBody>
      </p:sp>
      <p:pic>
        <p:nvPicPr>
          <p:cNvPr id="7" name="Picture 6">
            <a:extLst>
              <a:ext uri="{FF2B5EF4-FFF2-40B4-BE49-F238E27FC236}">
                <a16:creationId xmlns:a16="http://schemas.microsoft.com/office/drawing/2014/main" id="{2A8F929B-7A9E-89E6-E00E-FD061B9FDC7D}"/>
              </a:ext>
            </a:extLst>
          </p:cNvPr>
          <p:cNvPicPr>
            <a:picLocks noChangeAspect="1"/>
          </p:cNvPicPr>
          <p:nvPr/>
        </p:nvPicPr>
        <p:blipFill>
          <a:blip r:embed="rId2"/>
          <a:stretch>
            <a:fillRect/>
          </a:stretch>
        </p:blipFill>
        <p:spPr>
          <a:xfrm>
            <a:off x="184912" y="1185549"/>
            <a:ext cx="11822175" cy="4486901"/>
          </a:xfrm>
          <a:prstGeom prst="rect">
            <a:avLst/>
          </a:prstGeom>
        </p:spPr>
      </p:pic>
    </p:spTree>
    <p:extLst>
      <p:ext uri="{BB962C8B-B14F-4D97-AF65-F5344CB8AC3E}">
        <p14:creationId xmlns:p14="http://schemas.microsoft.com/office/powerpoint/2010/main" val="3924701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DFEBD-65F0-D9FB-B587-A4AB72DBBE3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9C3923D-F237-FBFB-3598-77EA30E47E71}"/>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3DE32749-0561-BAF8-59F6-41A22A6A4024}"/>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2A59B11C-B903-39FA-B529-FC109234AF98}"/>
              </a:ext>
            </a:extLst>
          </p:cNvPr>
          <p:cNvSpPr>
            <a:spLocks noGrp="1"/>
          </p:cNvSpPr>
          <p:nvPr>
            <p:ph type="sldNum" sz="quarter" idx="12"/>
          </p:nvPr>
        </p:nvSpPr>
        <p:spPr/>
        <p:txBody>
          <a:bodyPr/>
          <a:lstStyle/>
          <a:p>
            <a:fld id="{8F272B91-0545-48DA-9D7F-7F00F9D7BD95}" type="slidenum">
              <a:rPr lang="en-US" smtClean="0"/>
              <a:pPr/>
              <a:t>21</a:t>
            </a:fld>
            <a:endParaRPr lang="en-US"/>
          </a:p>
        </p:txBody>
      </p:sp>
      <p:pic>
        <p:nvPicPr>
          <p:cNvPr id="7" name="Picture 6">
            <a:extLst>
              <a:ext uri="{FF2B5EF4-FFF2-40B4-BE49-F238E27FC236}">
                <a16:creationId xmlns:a16="http://schemas.microsoft.com/office/drawing/2014/main" id="{FCAB20A7-6699-3008-DA73-CDF2CCDAD623}"/>
              </a:ext>
            </a:extLst>
          </p:cNvPr>
          <p:cNvPicPr>
            <a:picLocks noChangeAspect="1"/>
          </p:cNvPicPr>
          <p:nvPr/>
        </p:nvPicPr>
        <p:blipFill>
          <a:blip r:embed="rId2"/>
          <a:stretch>
            <a:fillRect/>
          </a:stretch>
        </p:blipFill>
        <p:spPr>
          <a:xfrm>
            <a:off x="223018" y="652862"/>
            <a:ext cx="11745964" cy="5811061"/>
          </a:xfrm>
          <a:prstGeom prst="rect">
            <a:avLst/>
          </a:prstGeom>
        </p:spPr>
      </p:pic>
    </p:spTree>
    <p:extLst>
      <p:ext uri="{BB962C8B-B14F-4D97-AF65-F5344CB8AC3E}">
        <p14:creationId xmlns:p14="http://schemas.microsoft.com/office/powerpoint/2010/main" val="3186042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1EDC6-94CC-414D-55C0-1449845020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1301C1A-AEB9-5011-26CB-BF9E73AE09CB}"/>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738D8C56-0CA9-5FB8-846B-A9954CE6DB98}"/>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E5E1950E-F36F-F230-956F-24F502E4FC3A}"/>
              </a:ext>
            </a:extLst>
          </p:cNvPr>
          <p:cNvSpPr>
            <a:spLocks noGrp="1"/>
          </p:cNvSpPr>
          <p:nvPr>
            <p:ph type="sldNum" sz="quarter" idx="12"/>
          </p:nvPr>
        </p:nvSpPr>
        <p:spPr/>
        <p:txBody>
          <a:bodyPr/>
          <a:lstStyle/>
          <a:p>
            <a:fld id="{8F272B91-0545-48DA-9D7F-7F00F9D7BD95}" type="slidenum">
              <a:rPr lang="en-US" smtClean="0"/>
              <a:pPr/>
              <a:t>22</a:t>
            </a:fld>
            <a:endParaRPr lang="en-US"/>
          </a:p>
        </p:txBody>
      </p:sp>
      <p:pic>
        <p:nvPicPr>
          <p:cNvPr id="7" name="Picture 6">
            <a:extLst>
              <a:ext uri="{FF2B5EF4-FFF2-40B4-BE49-F238E27FC236}">
                <a16:creationId xmlns:a16="http://schemas.microsoft.com/office/drawing/2014/main" id="{88B3D6FB-4338-1768-5126-1166D90EDF49}"/>
              </a:ext>
            </a:extLst>
          </p:cNvPr>
          <p:cNvPicPr>
            <a:picLocks noChangeAspect="1"/>
          </p:cNvPicPr>
          <p:nvPr/>
        </p:nvPicPr>
        <p:blipFill>
          <a:blip r:embed="rId2"/>
          <a:stretch>
            <a:fillRect/>
          </a:stretch>
        </p:blipFill>
        <p:spPr>
          <a:xfrm>
            <a:off x="194439" y="662744"/>
            <a:ext cx="11520233" cy="5671786"/>
          </a:xfrm>
          <a:prstGeom prst="rect">
            <a:avLst/>
          </a:prstGeom>
        </p:spPr>
      </p:pic>
    </p:spTree>
    <p:extLst>
      <p:ext uri="{BB962C8B-B14F-4D97-AF65-F5344CB8AC3E}">
        <p14:creationId xmlns:p14="http://schemas.microsoft.com/office/powerpoint/2010/main" val="692253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3A1EBCA-773C-6722-BF6C-C36977A84DBB}"/>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7371C77D-37A7-6A09-84CA-2C78C2357D67}"/>
              </a:ext>
            </a:extLst>
          </p:cNvPr>
          <p:cNvSpPr>
            <a:spLocks noGrp="1"/>
          </p:cNvSpPr>
          <p:nvPr>
            <p:ph type="sldNum" sz="quarter" idx="12"/>
          </p:nvPr>
        </p:nvSpPr>
        <p:spPr/>
        <p:txBody>
          <a:bodyPr/>
          <a:lstStyle/>
          <a:p>
            <a:fld id="{8F272B91-0545-48DA-9D7F-7F00F9D7BD95}" type="slidenum">
              <a:rPr lang="en-US" smtClean="0"/>
              <a:pPr/>
              <a:t>23</a:t>
            </a:fld>
            <a:endParaRPr lang="en-US"/>
          </a:p>
        </p:txBody>
      </p:sp>
      <p:pic>
        <p:nvPicPr>
          <p:cNvPr id="7" name="Picture 6">
            <a:extLst>
              <a:ext uri="{FF2B5EF4-FFF2-40B4-BE49-F238E27FC236}">
                <a16:creationId xmlns:a16="http://schemas.microsoft.com/office/drawing/2014/main" id="{809564C2-26F2-A5E7-F948-DCAA9D58BF43}"/>
              </a:ext>
            </a:extLst>
          </p:cNvPr>
          <p:cNvPicPr>
            <a:picLocks noChangeAspect="1"/>
          </p:cNvPicPr>
          <p:nvPr/>
        </p:nvPicPr>
        <p:blipFill>
          <a:blip r:embed="rId2"/>
          <a:stretch>
            <a:fillRect/>
          </a:stretch>
        </p:blipFill>
        <p:spPr>
          <a:xfrm>
            <a:off x="184912" y="678213"/>
            <a:ext cx="11562951" cy="5627738"/>
          </a:xfrm>
          <a:prstGeom prst="rect">
            <a:avLst/>
          </a:prstGeom>
        </p:spPr>
      </p:pic>
    </p:spTree>
    <p:extLst>
      <p:ext uri="{BB962C8B-B14F-4D97-AF65-F5344CB8AC3E}">
        <p14:creationId xmlns:p14="http://schemas.microsoft.com/office/powerpoint/2010/main" val="4116349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65AAA-44DD-C35B-0B8D-11BB46D5E5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EB483DD-8B33-DA07-BC4B-2335877C5E70}"/>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99C01D60-85BB-7003-1BF7-C95225C92607}"/>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D1C6A6ED-F4C2-EBCB-F3B9-976AFF7041D2}"/>
              </a:ext>
            </a:extLst>
          </p:cNvPr>
          <p:cNvSpPr>
            <a:spLocks noGrp="1"/>
          </p:cNvSpPr>
          <p:nvPr>
            <p:ph type="sldNum" sz="quarter" idx="12"/>
          </p:nvPr>
        </p:nvSpPr>
        <p:spPr/>
        <p:txBody>
          <a:bodyPr/>
          <a:lstStyle/>
          <a:p>
            <a:fld id="{8F272B91-0545-48DA-9D7F-7F00F9D7BD95}" type="slidenum">
              <a:rPr lang="en-US" smtClean="0"/>
              <a:pPr/>
              <a:t>24</a:t>
            </a:fld>
            <a:endParaRPr lang="en-US"/>
          </a:p>
        </p:txBody>
      </p:sp>
      <p:pic>
        <p:nvPicPr>
          <p:cNvPr id="7" name="Picture 6">
            <a:extLst>
              <a:ext uri="{FF2B5EF4-FFF2-40B4-BE49-F238E27FC236}">
                <a16:creationId xmlns:a16="http://schemas.microsoft.com/office/drawing/2014/main" id="{3A21C7C1-48F6-98CF-9452-2950CB5B3EBD}"/>
              </a:ext>
            </a:extLst>
          </p:cNvPr>
          <p:cNvPicPr>
            <a:picLocks noChangeAspect="1"/>
          </p:cNvPicPr>
          <p:nvPr/>
        </p:nvPicPr>
        <p:blipFill>
          <a:blip r:embed="rId2"/>
          <a:stretch>
            <a:fillRect/>
          </a:stretch>
        </p:blipFill>
        <p:spPr>
          <a:xfrm>
            <a:off x="203965" y="673247"/>
            <a:ext cx="11545212" cy="5627941"/>
          </a:xfrm>
          <a:prstGeom prst="rect">
            <a:avLst/>
          </a:prstGeom>
        </p:spPr>
      </p:pic>
    </p:spTree>
    <p:extLst>
      <p:ext uri="{BB962C8B-B14F-4D97-AF65-F5344CB8AC3E}">
        <p14:creationId xmlns:p14="http://schemas.microsoft.com/office/powerpoint/2010/main" val="3720553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7C85F-CB4A-35D9-C391-4A4D6C55A634}"/>
              </a:ext>
            </a:extLst>
          </p:cNvPr>
          <p:cNvSpPr>
            <a:spLocks noGrp="1"/>
          </p:cNvSpPr>
          <p:nvPr>
            <p:ph type="title"/>
          </p:nvPr>
        </p:nvSpPr>
        <p:spPr/>
        <p:txBody>
          <a:bodyPr/>
          <a:lstStyle/>
          <a:p>
            <a:r>
              <a:rPr lang="en-US" dirty="0"/>
              <a:t>S.A.T. by CSN</a:t>
            </a:r>
          </a:p>
        </p:txBody>
      </p:sp>
      <p:sp>
        <p:nvSpPr>
          <p:cNvPr id="3" name="Content Placeholder 2">
            <a:extLst>
              <a:ext uri="{FF2B5EF4-FFF2-40B4-BE49-F238E27FC236}">
                <a16:creationId xmlns:a16="http://schemas.microsoft.com/office/drawing/2014/main" id="{842331C3-5283-A6CB-784B-E6ECA93A266D}"/>
              </a:ext>
            </a:extLst>
          </p:cNvPr>
          <p:cNvSpPr>
            <a:spLocks noGrp="1"/>
          </p:cNvSpPr>
          <p:nvPr>
            <p:ph idx="1"/>
          </p:nvPr>
        </p:nvSpPr>
        <p:spPr>
          <a:xfrm>
            <a:off x="8186467" y="2057402"/>
            <a:ext cx="3761117" cy="4161284"/>
          </a:xfrm>
        </p:spPr>
        <p:txBody>
          <a:bodyPr/>
          <a:lstStyle/>
          <a:p>
            <a:r>
              <a:rPr lang="en-US" dirty="0"/>
              <a:t>Just purchased</a:t>
            </a:r>
          </a:p>
          <a:p>
            <a:r>
              <a:rPr lang="en-US" dirty="0"/>
              <a:t>Easy to Install / Integrate</a:t>
            </a:r>
          </a:p>
          <a:p>
            <a:r>
              <a:rPr lang="en-US" dirty="0"/>
              <a:t>Affordable ~$250</a:t>
            </a:r>
          </a:p>
        </p:txBody>
      </p:sp>
      <p:sp>
        <p:nvSpPr>
          <p:cNvPr id="4" name="Date Placeholder 3">
            <a:extLst>
              <a:ext uri="{FF2B5EF4-FFF2-40B4-BE49-F238E27FC236}">
                <a16:creationId xmlns:a16="http://schemas.microsoft.com/office/drawing/2014/main" id="{E5BB7577-5754-9CB8-6F76-E693866563D9}"/>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F3ED2BAB-4984-32F2-4CE1-3DCA70DB84FA}"/>
              </a:ext>
            </a:extLst>
          </p:cNvPr>
          <p:cNvSpPr>
            <a:spLocks noGrp="1"/>
          </p:cNvSpPr>
          <p:nvPr>
            <p:ph type="sldNum" sz="quarter" idx="12"/>
          </p:nvPr>
        </p:nvSpPr>
        <p:spPr/>
        <p:txBody>
          <a:bodyPr/>
          <a:lstStyle/>
          <a:p>
            <a:fld id="{8F272B91-0545-48DA-9D7F-7F00F9D7BD95}" type="slidenum">
              <a:rPr lang="en-US" smtClean="0"/>
              <a:pPr/>
              <a:t>25</a:t>
            </a:fld>
            <a:endParaRPr lang="en-US"/>
          </a:p>
        </p:txBody>
      </p:sp>
      <p:pic>
        <p:nvPicPr>
          <p:cNvPr id="7" name="Picture 6">
            <a:extLst>
              <a:ext uri="{FF2B5EF4-FFF2-40B4-BE49-F238E27FC236}">
                <a16:creationId xmlns:a16="http://schemas.microsoft.com/office/drawing/2014/main" id="{9D29978F-8F0D-5CC5-6204-DDD08B6A7E8C}"/>
              </a:ext>
            </a:extLst>
          </p:cNvPr>
          <p:cNvPicPr>
            <a:picLocks noChangeAspect="1"/>
          </p:cNvPicPr>
          <p:nvPr/>
        </p:nvPicPr>
        <p:blipFill>
          <a:blip r:embed="rId2"/>
          <a:stretch>
            <a:fillRect/>
          </a:stretch>
        </p:blipFill>
        <p:spPr>
          <a:xfrm>
            <a:off x="685800" y="442061"/>
            <a:ext cx="7306695" cy="6096851"/>
          </a:xfrm>
          <a:prstGeom prst="rect">
            <a:avLst/>
          </a:prstGeom>
        </p:spPr>
      </p:pic>
      <p:pic>
        <p:nvPicPr>
          <p:cNvPr id="9" name="Picture 8">
            <a:extLst>
              <a:ext uri="{FF2B5EF4-FFF2-40B4-BE49-F238E27FC236}">
                <a16:creationId xmlns:a16="http://schemas.microsoft.com/office/drawing/2014/main" id="{21A85369-62B4-E5CE-01A1-D3CEA1E6C31C}"/>
              </a:ext>
            </a:extLst>
          </p:cNvPr>
          <p:cNvPicPr>
            <a:picLocks noChangeAspect="1"/>
          </p:cNvPicPr>
          <p:nvPr/>
        </p:nvPicPr>
        <p:blipFill>
          <a:blip r:embed="rId3"/>
          <a:stretch>
            <a:fillRect/>
          </a:stretch>
        </p:blipFill>
        <p:spPr>
          <a:xfrm>
            <a:off x="8212345" y="3571470"/>
            <a:ext cx="1752845" cy="2967442"/>
          </a:xfrm>
          <a:prstGeom prst="rect">
            <a:avLst/>
          </a:prstGeom>
        </p:spPr>
      </p:pic>
      <p:pic>
        <p:nvPicPr>
          <p:cNvPr id="11" name="Picture 10">
            <a:extLst>
              <a:ext uri="{FF2B5EF4-FFF2-40B4-BE49-F238E27FC236}">
                <a16:creationId xmlns:a16="http://schemas.microsoft.com/office/drawing/2014/main" id="{92540DAF-9E2C-B2B2-AD35-7F8001A879FD}"/>
              </a:ext>
            </a:extLst>
          </p:cNvPr>
          <p:cNvPicPr>
            <a:picLocks noChangeAspect="1"/>
          </p:cNvPicPr>
          <p:nvPr/>
        </p:nvPicPr>
        <p:blipFill>
          <a:blip r:embed="rId4"/>
          <a:stretch>
            <a:fillRect/>
          </a:stretch>
        </p:blipFill>
        <p:spPr>
          <a:xfrm>
            <a:off x="10166160" y="3571470"/>
            <a:ext cx="1781424" cy="2695951"/>
          </a:xfrm>
          <a:prstGeom prst="rect">
            <a:avLst/>
          </a:prstGeom>
        </p:spPr>
      </p:pic>
    </p:spTree>
    <p:extLst>
      <p:ext uri="{BB962C8B-B14F-4D97-AF65-F5344CB8AC3E}">
        <p14:creationId xmlns:p14="http://schemas.microsoft.com/office/powerpoint/2010/main" val="1290794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Meteor Scatter</a:t>
            </a:r>
          </a:p>
        </p:txBody>
      </p:sp>
      <p:sp>
        <p:nvSpPr>
          <p:cNvPr id="3" name="Subtitle 2"/>
          <p:cNvSpPr>
            <a:spLocks noGrp="1"/>
          </p:cNvSpPr>
          <p:nvPr>
            <p:ph type="subTitle" idx="1"/>
          </p:nvPr>
        </p:nvSpPr>
        <p:spPr>
          <a:xfrm>
            <a:off x="1524000" y="3602039"/>
            <a:ext cx="9144000" cy="2972933"/>
          </a:xfrm>
        </p:spPr>
        <p:txBody>
          <a:bodyPr>
            <a:normAutofit/>
          </a:bodyPr>
          <a:lstStyle/>
          <a:p>
            <a:r>
              <a:rPr lang="en-US" dirty="0">
                <a:latin typeface="+mj-lt"/>
              </a:rPr>
              <a:t>Randy Wing, N0LD</a:t>
            </a:r>
          </a:p>
        </p:txBody>
      </p:sp>
      <p:sp>
        <p:nvSpPr>
          <p:cNvPr id="4" name="Date Placeholder 3"/>
          <p:cNvSpPr>
            <a:spLocks noGrp="1"/>
          </p:cNvSpPr>
          <p:nvPr>
            <p:ph type="dt" sz="half" idx="10"/>
          </p:nvPr>
        </p:nvSpPr>
        <p:spPr/>
        <p:txBody>
          <a:bodyPr/>
          <a:lstStyle/>
          <a:p>
            <a:fld id="{0DEDCD67-E0B5-482F-A82B-3679667B222F}" type="datetime1">
              <a:rPr lang="en-US" smtClean="0"/>
              <a:pPr/>
              <a:t>9/9/2022</a:t>
            </a:fld>
            <a:endParaRPr lang="en-US" dirty="0"/>
          </a:p>
        </p:txBody>
      </p:sp>
      <p:sp>
        <p:nvSpPr>
          <p:cNvPr id="5" name="Slide Number Placeholder 4"/>
          <p:cNvSpPr>
            <a:spLocks noGrp="1"/>
          </p:cNvSpPr>
          <p:nvPr>
            <p:ph type="sldNum" sz="quarter" idx="12"/>
          </p:nvPr>
        </p:nvSpPr>
        <p:spPr/>
        <p:txBody>
          <a:bodyPr/>
          <a:lstStyle/>
          <a:p>
            <a:fld id="{8F272B91-0545-48DA-9D7F-7F00F9D7BD95}" type="slidenum">
              <a:rPr lang="en-US" smtClean="0"/>
              <a:pPr/>
              <a:t>26</a:t>
            </a:fld>
            <a:endParaRPr lang="en-US" dirty="0"/>
          </a:p>
        </p:txBody>
      </p:sp>
    </p:spTree>
    <p:extLst>
      <p:ext uri="{BB962C8B-B14F-4D97-AF65-F5344CB8AC3E}">
        <p14:creationId xmlns:p14="http://schemas.microsoft.com/office/powerpoint/2010/main" val="4275962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90DCD-182B-4EB4-0129-55246EE73CEA}"/>
              </a:ext>
            </a:extLst>
          </p:cNvPr>
          <p:cNvSpPr>
            <a:spLocks noGrp="1"/>
          </p:cNvSpPr>
          <p:nvPr>
            <p:ph type="title"/>
          </p:nvPr>
        </p:nvSpPr>
        <p:spPr/>
        <p:txBody>
          <a:bodyPr/>
          <a:lstStyle/>
          <a:p>
            <a:r>
              <a:rPr lang="en-US" dirty="0"/>
              <a:t>Meteor Scatter</a:t>
            </a:r>
            <a:br>
              <a:rPr lang="en-US" dirty="0"/>
            </a:br>
            <a:r>
              <a:rPr lang="en-US" dirty="0"/>
              <a:t>Introduction</a:t>
            </a:r>
          </a:p>
        </p:txBody>
      </p:sp>
      <p:sp>
        <p:nvSpPr>
          <p:cNvPr id="3" name="Content Placeholder 2">
            <a:extLst>
              <a:ext uri="{FF2B5EF4-FFF2-40B4-BE49-F238E27FC236}">
                <a16:creationId xmlns:a16="http://schemas.microsoft.com/office/drawing/2014/main" id="{B6BFA438-D035-210D-89A5-1F715E427995}"/>
              </a:ext>
            </a:extLst>
          </p:cNvPr>
          <p:cNvSpPr>
            <a:spLocks noGrp="1"/>
          </p:cNvSpPr>
          <p:nvPr>
            <p:ph idx="1"/>
          </p:nvPr>
        </p:nvSpPr>
        <p:spPr/>
        <p:txBody>
          <a:bodyPr/>
          <a:lstStyle/>
          <a:p>
            <a:r>
              <a:rPr lang="en-US" dirty="0"/>
              <a:t>“</a:t>
            </a:r>
            <a:r>
              <a:rPr lang="en-US" dirty="0">
                <a:hlinkClick r:id="rId2"/>
              </a:rPr>
              <a:t>10 Meter Meteor Scatter QSO - YouTube</a:t>
            </a:r>
            <a:r>
              <a:rPr lang="en-US" dirty="0"/>
              <a:t>”</a:t>
            </a:r>
          </a:p>
          <a:p>
            <a:r>
              <a:rPr lang="en-US" dirty="0"/>
              <a:t>Similar to 6m FT8, just use the MSK144 mode</a:t>
            </a:r>
          </a:p>
          <a:p>
            <a:pPr lvl="1"/>
            <a:r>
              <a:rPr lang="en-US" dirty="0"/>
              <a:t>WSJT or any digital program with MSK144</a:t>
            </a:r>
          </a:p>
          <a:p>
            <a:pPr lvl="1"/>
            <a:r>
              <a:rPr lang="en-US" dirty="0"/>
              <a:t>You can make verbal </a:t>
            </a:r>
            <a:r>
              <a:rPr lang="en-US" dirty="0" err="1"/>
              <a:t>qsos</a:t>
            </a:r>
            <a:r>
              <a:rPr lang="en-US" dirty="0"/>
              <a:t> / CW </a:t>
            </a:r>
            <a:r>
              <a:rPr lang="en-US" dirty="0" err="1"/>
              <a:t>qsos</a:t>
            </a:r>
            <a:r>
              <a:rPr lang="en-US" dirty="0"/>
              <a:t> on 6m – if you are fast!</a:t>
            </a:r>
          </a:p>
          <a:p>
            <a:r>
              <a:rPr lang="en-US" dirty="0"/>
              <a:t>Why operate meteor scatter?</a:t>
            </a:r>
          </a:p>
          <a:p>
            <a:pPr lvl="1"/>
            <a:r>
              <a:rPr lang="en-US" dirty="0"/>
              <a:t>Easy - most months have a meteor shower that can result in contacts</a:t>
            </a:r>
          </a:p>
          <a:p>
            <a:pPr lvl="1"/>
            <a:r>
              <a:rPr lang="en-US" dirty="0"/>
              <a:t>Easy - If you can operate WSJT-X, you can do meteor scatter!</a:t>
            </a:r>
          </a:p>
          <a:p>
            <a:pPr lvl="1"/>
            <a:r>
              <a:rPr lang="en-US" dirty="0"/>
              <a:t>Rewarding - Paper chasing – FFMA, 6m VUCC, 2m VUCC. Etc.</a:t>
            </a:r>
          </a:p>
        </p:txBody>
      </p:sp>
      <p:sp>
        <p:nvSpPr>
          <p:cNvPr id="4" name="Date Placeholder 3">
            <a:extLst>
              <a:ext uri="{FF2B5EF4-FFF2-40B4-BE49-F238E27FC236}">
                <a16:creationId xmlns:a16="http://schemas.microsoft.com/office/drawing/2014/main" id="{25D7C7EF-9763-0731-749D-F66F34555D3B}"/>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5990A9A5-F389-E35E-8679-B101892E8E13}"/>
              </a:ext>
            </a:extLst>
          </p:cNvPr>
          <p:cNvSpPr>
            <a:spLocks noGrp="1"/>
          </p:cNvSpPr>
          <p:nvPr>
            <p:ph type="sldNum" sz="quarter" idx="12"/>
          </p:nvPr>
        </p:nvSpPr>
        <p:spPr/>
        <p:txBody>
          <a:bodyPr/>
          <a:lstStyle/>
          <a:p>
            <a:fld id="{8F272B91-0545-48DA-9D7F-7F00F9D7BD95}" type="slidenum">
              <a:rPr lang="en-US" smtClean="0"/>
              <a:pPr/>
              <a:t>27</a:t>
            </a:fld>
            <a:endParaRPr lang="en-US"/>
          </a:p>
        </p:txBody>
      </p:sp>
    </p:spTree>
    <p:extLst>
      <p:ext uri="{BB962C8B-B14F-4D97-AF65-F5344CB8AC3E}">
        <p14:creationId xmlns:p14="http://schemas.microsoft.com/office/powerpoint/2010/main" val="3886022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43A39-BC7E-80D6-D711-A08A2B88A7E2}"/>
              </a:ext>
            </a:extLst>
          </p:cNvPr>
          <p:cNvSpPr>
            <a:spLocks noGrp="1"/>
          </p:cNvSpPr>
          <p:nvPr>
            <p:ph type="title"/>
          </p:nvPr>
        </p:nvSpPr>
        <p:spPr/>
        <p:txBody>
          <a:bodyPr/>
          <a:lstStyle/>
          <a:p>
            <a:r>
              <a:rPr lang="en-US" dirty="0"/>
              <a:t>How and When </a:t>
            </a:r>
            <a:br>
              <a:rPr lang="en-US" dirty="0"/>
            </a:br>
            <a:r>
              <a:rPr lang="en-US" dirty="0"/>
              <a:t>Meteor Scatter Works</a:t>
            </a:r>
          </a:p>
        </p:txBody>
      </p:sp>
      <p:sp>
        <p:nvSpPr>
          <p:cNvPr id="3" name="Content Placeholder 2">
            <a:extLst>
              <a:ext uri="{FF2B5EF4-FFF2-40B4-BE49-F238E27FC236}">
                <a16:creationId xmlns:a16="http://schemas.microsoft.com/office/drawing/2014/main" id="{B101A771-FCD1-8D70-8026-EEE0DE8208E7}"/>
              </a:ext>
            </a:extLst>
          </p:cNvPr>
          <p:cNvSpPr>
            <a:spLocks noGrp="1"/>
          </p:cNvSpPr>
          <p:nvPr>
            <p:ph idx="1"/>
          </p:nvPr>
        </p:nvSpPr>
        <p:spPr>
          <a:xfrm>
            <a:off x="8595360" y="2194560"/>
            <a:ext cx="3326346" cy="4024125"/>
          </a:xfrm>
        </p:spPr>
        <p:txBody>
          <a:bodyPr/>
          <a:lstStyle/>
          <a:p>
            <a:r>
              <a:rPr lang="en-US" dirty="0">
                <a:hlinkClick r:id="rId2"/>
              </a:rPr>
              <a:t>G0ISW Meteor Scatter (qsl.net)</a:t>
            </a:r>
            <a:endParaRPr lang="en-US" dirty="0"/>
          </a:p>
          <a:p>
            <a:endParaRPr lang="en-US" dirty="0"/>
          </a:p>
          <a:p>
            <a:r>
              <a:rPr lang="en-US" dirty="0"/>
              <a:t>Get on the “rocks”!</a:t>
            </a:r>
          </a:p>
          <a:p>
            <a:endParaRPr lang="en-US" dirty="0"/>
          </a:p>
          <a:p>
            <a:endParaRPr lang="en-US" dirty="0"/>
          </a:p>
        </p:txBody>
      </p:sp>
      <p:sp>
        <p:nvSpPr>
          <p:cNvPr id="4" name="Date Placeholder 3">
            <a:extLst>
              <a:ext uri="{FF2B5EF4-FFF2-40B4-BE49-F238E27FC236}">
                <a16:creationId xmlns:a16="http://schemas.microsoft.com/office/drawing/2014/main" id="{2715B4CB-8C05-1B98-5AB6-387678453C31}"/>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BAA8CD25-A931-FD7A-87ED-DD8C15A6F4CC}"/>
              </a:ext>
            </a:extLst>
          </p:cNvPr>
          <p:cNvSpPr>
            <a:spLocks noGrp="1"/>
          </p:cNvSpPr>
          <p:nvPr>
            <p:ph type="sldNum" sz="quarter" idx="12"/>
          </p:nvPr>
        </p:nvSpPr>
        <p:spPr/>
        <p:txBody>
          <a:bodyPr/>
          <a:lstStyle/>
          <a:p>
            <a:fld id="{8F272B91-0545-48DA-9D7F-7F00F9D7BD95}" type="slidenum">
              <a:rPr lang="en-US" smtClean="0"/>
              <a:pPr/>
              <a:t>28</a:t>
            </a:fld>
            <a:endParaRPr lang="en-US"/>
          </a:p>
        </p:txBody>
      </p:sp>
      <p:pic>
        <p:nvPicPr>
          <p:cNvPr id="7" name="Picture 6">
            <a:extLst>
              <a:ext uri="{FF2B5EF4-FFF2-40B4-BE49-F238E27FC236}">
                <a16:creationId xmlns:a16="http://schemas.microsoft.com/office/drawing/2014/main" id="{FD382908-C1CB-AD9E-19F2-D346956F5048}"/>
              </a:ext>
            </a:extLst>
          </p:cNvPr>
          <p:cNvPicPr>
            <a:picLocks noChangeAspect="1"/>
          </p:cNvPicPr>
          <p:nvPr/>
        </p:nvPicPr>
        <p:blipFill>
          <a:blip r:embed="rId3"/>
          <a:stretch>
            <a:fillRect/>
          </a:stretch>
        </p:blipFill>
        <p:spPr>
          <a:xfrm>
            <a:off x="0" y="1837850"/>
            <a:ext cx="6218873" cy="4883625"/>
          </a:xfrm>
          <a:prstGeom prst="rect">
            <a:avLst/>
          </a:prstGeom>
        </p:spPr>
      </p:pic>
      <p:pic>
        <p:nvPicPr>
          <p:cNvPr id="9" name="Picture 8">
            <a:extLst>
              <a:ext uri="{FF2B5EF4-FFF2-40B4-BE49-F238E27FC236}">
                <a16:creationId xmlns:a16="http://schemas.microsoft.com/office/drawing/2014/main" id="{234717D8-E7B0-E5B2-ED8C-208F63B77829}"/>
              </a:ext>
            </a:extLst>
          </p:cNvPr>
          <p:cNvPicPr>
            <a:picLocks noChangeAspect="1"/>
          </p:cNvPicPr>
          <p:nvPr/>
        </p:nvPicPr>
        <p:blipFill>
          <a:blip r:embed="rId4"/>
          <a:stretch>
            <a:fillRect/>
          </a:stretch>
        </p:blipFill>
        <p:spPr>
          <a:xfrm>
            <a:off x="5848709" y="3067618"/>
            <a:ext cx="6218873" cy="3219899"/>
          </a:xfrm>
          <a:prstGeom prst="rect">
            <a:avLst/>
          </a:prstGeom>
        </p:spPr>
      </p:pic>
    </p:spTree>
    <p:extLst>
      <p:ext uri="{BB962C8B-B14F-4D97-AF65-F5344CB8AC3E}">
        <p14:creationId xmlns:p14="http://schemas.microsoft.com/office/powerpoint/2010/main" val="3929178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90DCD-182B-4EB4-0129-55246EE73CEA}"/>
              </a:ext>
            </a:extLst>
          </p:cNvPr>
          <p:cNvSpPr>
            <a:spLocks noGrp="1"/>
          </p:cNvSpPr>
          <p:nvPr>
            <p:ph type="title"/>
          </p:nvPr>
        </p:nvSpPr>
        <p:spPr/>
        <p:txBody>
          <a:bodyPr/>
          <a:lstStyle/>
          <a:p>
            <a:r>
              <a:rPr lang="en-US" dirty="0"/>
              <a:t>Meteor Scatter</a:t>
            </a:r>
            <a:br>
              <a:rPr lang="en-US" dirty="0"/>
            </a:br>
            <a:r>
              <a:rPr lang="en-US" dirty="0"/>
              <a:t>What do I need? Why Should I?</a:t>
            </a:r>
          </a:p>
        </p:txBody>
      </p:sp>
      <p:sp>
        <p:nvSpPr>
          <p:cNvPr id="3" name="Content Placeholder 2">
            <a:extLst>
              <a:ext uri="{FF2B5EF4-FFF2-40B4-BE49-F238E27FC236}">
                <a16:creationId xmlns:a16="http://schemas.microsoft.com/office/drawing/2014/main" id="{B6BFA438-D035-210D-89A5-1F715E427995}"/>
              </a:ext>
            </a:extLst>
          </p:cNvPr>
          <p:cNvSpPr>
            <a:spLocks noGrp="1"/>
          </p:cNvSpPr>
          <p:nvPr>
            <p:ph idx="1"/>
          </p:nvPr>
        </p:nvSpPr>
        <p:spPr/>
        <p:txBody>
          <a:bodyPr>
            <a:normAutofit lnSpcReduction="10000"/>
          </a:bodyPr>
          <a:lstStyle/>
          <a:p>
            <a:r>
              <a:rPr lang="en-US" dirty="0"/>
              <a:t>“</a:t>
            </a:r>
            <a:r>
              <a:rPr lang="en-US" dirty="0">
                <a:hlinkClick r:id="rId2"/>
              </a:rPr>
              <a:t>10 Meter Meteor Scatter QSO - YouTube</a:t>
            </a:r>
            <a:r>
              <a:rPr lang="en-US" dirty="0"/>
              <a:t>”</a:t>
            </a:r>
          </a:p>
          <a:p>
            <a:r>
              <a:rPr lang="en-US" dirty="0"/>
              <a:t>Similar to 6m FT8, just use the MSK144 mode</a:t>
            </a:r>
          </a:p>
          <a:p>
            <a:pPr lvl="1"/>
            <a:r>
              <a:rPr lang="en-US" dirty="0"/>
              <a:t>WSJT or any digital program with MSK144</a:t>
            </a:r>
          </a:p>
          <a:p>
            <a:pPr lvl="1"/>
            <a:r>
              <a:rPr lang="en-US" dirty="0"/>
              <a:t>You can make verbal </a:t>
            </a:r>
            <a:r>
              <a:rPr lang="en-US" dirty="0" err="1"/>
              <a:t>qsos</a:t>
            </a:r>
            <a:r>
              <a:rPr lang="en-US" dirty="0"/>
              <a:t> / CW </a:t>
            </a:r>
            <a:r>
              <a:rPr lang="en-US" dirty="0" err="1"/>
              <a:t>qsos</a:t>
            </a:r>
            <a:r>
              <a:rPr lang="en-US" dirty="0"/>
              <a:t> on 6m – if you are fast!</a:t>
            </a:r>
          </a:p>
          <a:p>
            <a:r>
              <a:rPr lang="en-US" dirty="0"/>
              <a:t>What do I need?</a:t>
            </a:r>
          </a:p>
          <a:p>
            <a:pPr lvl="1"/>
            <a:r>
              <a:rPr lang="en-US" dirty="0"/>
              <a:t>Radio capable of VHF all mode operation – preferably 6m, then more</a:t>
            </a:r>
          </a:p>
          <a:p>
            <a:pPr lvl="1"/>
            <a:r>
              <a:rPr lang="en-US" dirty="0"/>
              <a:t>6m Loop or even a dipole </a:t>
            </a:r>
            <a:r>
              <a:rPr lang="en-US" dirty="0">
                <a:hlinkClick r:id="rId3"/>
              </a:rPr>
              <a:t>M2 6m Loop</a:t>
            </a:r>
            <a:r>
              <a:rPr lang="en-US" dirty="0"/>
              <a:t> – gain helps</a:t>
            </a:r>
          </a:p>
          <a:p>
            <a:pPr lvl="1"/>
            <a:r>
              <a:rPr lang="en-US" dirty="0"/>
              <a:t>You can try other bands, 2m is popular, people experiment on 1.25m and 70cm</a:t>
            </a:r>
          </a:p>
          <a:p>
            <a:r>
              <a:rPr lang="en-US" dirty="0"/>
              <a:t>Why operate meteor scatter?</a:t>
            </a:r>
          </a:p>
          <a:p>
            <a:pPr lvl="1"/>
            <a:r>
              <a:rPr lang="en-US" dirty="0"/>
              <a:t>Easy - most months have a meteor shower that can result in contacts</a:t>
            </a:r>
          </a:p>
          <a:p>
            <a:pPr lvl="1"/>
            <a:r>
              <a:rPr lang="en-US" dirty="0"/>
              <a:t>Easy - If you can operate WSJT-X, you can do meteor scatter!</a:t>
            </a:r>
          </a:p>
          <a:p>
            <a:pPr lvl="1"/>
            <a:r>
              <a:rPr lang="en-US" dirty="0"/>
              <a:t>Rewarding - Paper chasing – FFMA, 6m VUCC, 2m VUCC. Etc.</a:t>
            </a:r>
          </a:p>
        </p:txBody>
      </p:sp>
      <p:sp>
        <p:nvSpPr>
          <p:cNvPr id="4" name="Date Placeholder 3">
            <a:extLst>
              <a:ext uri="{FF2B5EF4-FFF2-40B4-BE49-F238E27FC236}">
                <a16:creationId xmlns:a16="http://schemas.microsoft.com/office/drawing/2014/main" id="{25D7C7EF-9763-0731-749D-F66F34555D3B}"/>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5990A9A5-F389-E35E-8679-B101892E8E13}"/>
              </a:ext>
            </a:extLst>
          </p:cNvPr>
          <p:cNvSpPr>
            <a:spLocks noGrp="1"/>
          </p:cNvSpPr>
          <p:nvPr>
            <p:ph type="sldNum" sz="quarter" idx="12"/>
          </p:nvPr>
        </p:nvSpPr>
        <p:spPr/>
        <p:txBody>
          <a:bodyPr/>
          <a:lstStyle/>
          <a:p>
            <a:fld id="{8F272B91-0545-48DA-9D7F-7F00F9D7BD95}" type="slidenum">
              <a:rPr lang="en-US" smtClean="0"/>
              <a:pPr/>
              <a:t>29</a:t>
            </a:fld>
            <a:endParaRPr lang="en-US"/>
          </a:p>
        </p:txBody>
      </p:sp>
    </p:spTree>
    <p:extLst>
      <p:ext uri="{BB962C8B-B14F-4D97-AF65-F5344CB8AC3E}">
        <p14:creationId xmlns:p14="http://schemas.microsoft.com/office/powerpoint/2010/main" val="2421028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7E16D-A850-2025-F906-9719DBC040EA}"/>
              </a:ext>
            </a:extLst>
          </p:cNvPr>
          <p:cNvSpPr>
            <a:spLocks noGrp="1"/>
          </p:cNvSpPr>
          <p:nvPr>
            <p:ph type="title"/>
          </p:nvPr>
        </p:nvSpPr>
        <p:spPr/>
        <p:txBody>
          <a:bodyPr/>
          <a:lstStyle/>
          <a:p>
            <a:r>
              <a:rPr lang="en-US" dirty="0"/>
              <a:t>Do I need </a:t>
            </a:r>
            <a:r>
              <a:rPr lang="en-US" dirty="0" err="1"/>
              <a:t>mucho</a:t>
            </a:r>
            <a:r>
              <a:rPr lang="en-US" dirty="0"/>
              <a:t> $$$?   No!</a:t>
            </a:r>
          </a:p>
        </p:txBody>
      </p:sp>
      <p:sp>
        <p:nvSpPr>
          <p:cNvPr id="3" name="Content Placeholder 2">
            <a:extLst>
              <a:ext uri="{FF2B5EF4-FFF2-40B4-BE49-F238E27FC236}">
                <a16:creationId xmlns:a16="http://schemas.microsoft.com/office/drawing/2014/main" id="{DF406420-6F19-587E-CC03-E455C737D539}"/>
              </a:ext>
            </a:extLst>
          </p:cNvPr>
          <p:cNvSpPr>
            <a:spLocks noGrp="1"/>
          </p:cNvSpPr>
          <p:nvPr>
            <p:ph idx="1"/>
          </p:nvPr>
        </p:nvSpPr>
        <p:spPr/>
        <p:txBody>
          <a:bodyPr/>
          <a:lstStyle/>
          <a:p>
            <a:r>
              <a:rPr lang="en-US" dirty="0"/>
              <a:t>KB0YHT/R’s setup included:</a:t>
            </a:r>
          </a:p>
          <a:p>
            <a:pPr lvl="1"/>
            <a:r>
              <a:rPr lang="en-US" dirty="0"/>
              <a:t>Used </a:t>
            </a:r>
            <a:r>
              <a:rPr lang="en-US" dirty="0" err="1"/>
              <a:t>Yaesu</a:t>
            </a:r>
            <a:r>
              <a:rPr lang="en-US" dirty="0"/>
              <a:t> FT-100 (160m through 70cm </a:t>
            </a:r>
            <a:r>
              <a:rPr lang="en-US" b="1" dirty="0">
                <a:solidFill>
                  <a:srgbClr val="FFC000"/>
                </a:solidFill>
              </a:rPr>
              <a:t>all-mode</a:t>
            </a:r>
            <a:r>
              <a:rPr lang="en-US" dirty="0"/>
              <a:t> radio)</a:t>
            </a:r>
          </a:p>
          <a:p>
            <a:pPr lvl="1"/>
            <a:r>
              <a:rPr lang="en-US" dirty="0"/>
              <a:t>2m/70cm mag-mount vertical – on the side of his car- </a:t>
            </a:r>
            <a:r>
              <a:rPr lang="en-US" b="1" dirty="0">
                <a:solidFill>
                  <a:srgbClr val="FFC000"/>
                </a:solidFill>
              </a:rPr>
              <a:t>horizontal</a:t>
            </a:r>
          </a:p>
          <a:p>
            <a:pPr lvl="1"/>
            <a:r>
              <a:rPr lang="en-US" dirty="0"/>
              <a:t>6m vertical – on the side of his car - </a:t>
            </a:r>
            <a:r>
              <a:rPr lang="en-US" b="1" dirty="0">
                <a:solidFill>
                  <a:srgbClr val="FFC000"/>
                </a:solidFill>
              </a:rPr>
              <a:t>horizontal</a:t>
            </a:r>
          </a:p>
          <a:p>
            <a:pPr marL="0" indent="0">
              <a:buNone/>
            </a:pPr>
            <a:endParaRPr lang="en-US" dirty="0"/>
          </a:p>
          <a:p>
            <a:r>
              <a:rPr lang="en-US" b="1" dirty="0">
                <a:solidFill>
                  <a:srgbClr val="FFC000"/>
                </a:solidFill>
              </a:rPr>
              <a:t>Band openings </a:t>
            </a:r>
            <a:r>
              <a:rPr lang="en-US" dirty="0"/>
              <a:t>happen all the time – but how often?  - I’ll get to that!</a:t>
            </a:r>
          </a:p>
          <a:p>
            <a:endParaRPr lang="en-US" dirty="0"/>
          </a:p>
          <a:p>
            <a:r>
              <a:rPr lang="en-US" b="1" dirty="0">
                <a:solidFill>
                  <a:srgbClr val="FFC000"/>
                </a:solidFill>
              </a:rPr>
              <a:t>VHF Contests </a:t>
            </a:r>
            <a:r>
              <a:rPr lang="en-US" dirty="0"/>
              <a:t>happen occasionally – but how often?  - I’ll get to that!</a:t>
            </a:r>
          </a:p>
          <a:p>
            <a:endParaRPr lang="en-US" dirty="0"/>
          </a:p>
        </p:txBody>
      </p:sp>
      <p:sp>
        <p:nvSpPr>
          <p:cNvPr id="4" name="Date Placeholder 3">
            <a:extLst>
              <a:ext uri="{FF2B5EF4-FFF2-40B4-BE49-F238E27FC236}">
                <a16:creationId xmlns:a16="http://schemas.microsoft.com/office/drawing/2014/main" id="{0BCA6375-6516-D02B-6D08-8D3C2D3BB5F9}"/>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492F7C50-E51A-74EC-ECFA-383FB7659436}"/>
              </a:ext>
            </a:extLst>
          </p:cNvPr>
          <p:cNvSpPr>
            <a:spLocks noGrp="1"/>
          </p:cNvSpPr>
          <p:nvPr>
            <p:ph type="sldNum" sz="quarter" idx="12"/>
          </p:nvPr>
        </p:nvSpPr>
        <p:spPr/>
        <p:txBody>
          <a:bodyPr/>
          <a:lstStyle/>
          <a:p>
            <a:fld id="{8F272B91-0545-48DA-9D7F-7F00F9D7BD95}" type="slidenum">
              <a:rPr lang="en-US" smtClean="0"/>
              <a:pPr/>
              <a:t>3</a:t>
            </a:fld>
            <a:endParaRPr lang="en-US"/>
          </a:p>
        </p:txBody>
      </p:sp>
      <p:sp>
        <p:nvSpPr>
          <p:cNvPr id="6" name="TextBox 5">
            <a:extLst>
              <a:ext uri="{FF2B5EF4-FFF2-40B4-BE49-F238E27FC236}">
                <a16:creationId xmlns:a16="http://schemas.microsoft.com/office/drawing/2014/main" id="{02939160-CEE6-94C0-E27E-9B2FE8B0061C}"/>
              </a:ext>
            </a:extLst>
          </p:cNvPr>
          <p:cNvSpPr txBox="1"/>
          <p:nvPr/>
        </p:nvSpPr>
        <p:spPr>
          <a:xfrm>
            <a:off x="1115568" y="5632704"/>
            <a:ext cx="10195560" cy="461665"/>
          </a:xfrm>
          <a:prstGeom prst="rect">
            <a:avLst/>
          </a:prstGeom>
          <a:solidFill>
            <a:srgbClr val="0C03BD"/>
          </a:solidFill>
        </p:spPr>
        <p:txBody>
          <a:bodyPr wrap="square" rtlCol="0">
            <a:spAutoFit/>
          </a:bodyPr>
          <a:lstStyle/>
          <a:p>
            <a:pPr algn="ctr"/>
            <a:r>
              <a:rPr lang="en-US" sz="2400" b="1" i="1" dirty="0"/>
              <a:t>Modest Expenses – Extraordinary Results!</a:t>
            </a:r>
          </a:p>
        </p:txBody>
      </p:sp>
      <p:sp>
        <p:nvSpPr>
          <p:cNvPr id="7" name="Rectangle 6">
            <a:extLst>
              <a:ext uri="{FF2B5EF4-FFF2-40B4-BE49-F238E27FC236}">
                <a16:creationId xmlns:a16="http://schemas.microsoft.com/office/drawing/2014/main" id="{F70F4B2E-B703-CEEF-F273-90D136AADE6D}"/>
              </a:ext>
            </a:extLst>
          </p:cNvPr>
          <p:cNvSpPr/>
          <p:nvPr/>
        </p:nvSpPr>
        <p:spPr>
          <a:xfrm rot="19168861">
            <a:off x="9225311" y="2443602"/>
            <a:ext cx="3342582" cy="769441"/>
          </a:xfrm>
          <a:prstGeom prst="rect">
            <a:avLst/>
          </a:prstGeom>
          <a:noFill/>
        </p:spPr>
        <p:txBody>
          <a:bodyPr wrap="none" lIns="91440" tIns="45720" rIns="91440" bIns="45720">
            <a:spAutoFit/>
          </a:bodyPr>
          <a:lstStyle/>
          <a:p>
            <a:pPr algn="ctr"/>
            <a:r>
              <a:rPr lang="en-US" sz="4400" b="1" cap="none" spc="0" dirty="0">
                <a:ln w="12700">
                  <a:solidFill>
                    <a:schemeClr val="accent3">
                      <a:lumMod val="50000"/>
                    </a:schemeClr>
                  </a:solidFill>
                  <a:prstDash val="solid"/>
                </a:ln>
                <a:solidFill>
                  <a:srgbClr val="FFC000"/>
                </a:solidFill>
                <a:effectLst>
                  <a:innerShdw blurRad="177800">
                    <a:schemeClr val="accent3">
                      <a:lumMod val="50000"/>
                    </a:schemeClr>
                  </a:innerShdw>
                </a:effectLst>
              </a:rPr>
              <a:t>Key Factors</a:t>
            </a:r>
          </a:p>
        </p:txBody>
      </p:sp>
    </p:spTree>
    <p:extLst>
      <p:ext uri="{BB962C8B-B14F-4D97-AF65-F5344CB8AC3E}">
        <p14:creationId xmlns:p14="http://schemas.microsoft.com/office/powerpoint/2010/main" val="3757845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95991"/>
            <a:ext cx="9448800" cy="1825096"/>
          </a:xfrm>
        </p:spPr>
        <p:txBody>
          <a:bodyPr/>
          <a:lstStyle/>
          <a:p>
            <a:r>
              <a:rPr lang="en-US" dirty="0"/>
              <a:t>EME</a:t>
            </a:r>
          </a:p>
        </p:txBody>
      </p:sp>
      <p:sp>
        <p:nvSpPr>
          <p:cNvPr id="3" name="Subtitle 2"/>
          <p:cNvSpPr>
            <a:spLocks noGrp="1"/>
          </p:cNvSpPr>
          <p:nvPr>
            <p:ph type="subTitle" idx="1"/>
          </p:nvPr>
        </p:nvSpPr>
        <p:spPr>
          <a:xfrm>
            <a:off x="1524000" y="3602039"/>
            <a:ext cx="9144000" cy="2972933"/>
          </a:xfrm>
        </p:spPr>
        <p:txBody>
          <a:bodyPr>
            <a:normAutofit/>
          </a:bodyPr>
          <a:lstStyle/>
          <a:p>
            <a:r>
              <a:rPr lang="en-US" dirty="0">
                <a:latin typeface="+mj-lt"/>
              </a:rPr>
              <a:t>Randy Wing, N0LD</a:t>
            </a:r>
          </a:p>
        </p:txBody>
      </p:sp>
      <p:sp>
        <p:nvSpPr>
          <p:cNvPr id="4" name="Date Placeholder 3"/>
          <p:cNvSpPr>
            <a:spLocks noGrp="1"/>
          </p:cNvSpPr>
          <p:nvPr>
            <p:ph type="dt" sz="half" idx="10"/>
          </p:nvPr>
        </p:nvSpPr>
        <p:spPr/>
        <p:txBody>
          <a:bodyPr/>
          <a:lstStyle/>
          <a:p>
            <a:fld id="{0DEDCD67-E0B5-482F-A82B-3679667B222F}" type="datetime1">
              <a:rPr lang="en-US" smtClean="0"/>
              <a:pPr/>
              <a:t>9/9/2022</a:t>
            </a:fld>
            <a:endParaRPr lang="en-US" dirty="0"/>
          </a:p>
        </p:txBody>
      </p:sp>
      <p:sp>
        <p:nvSpPr>
          <p:cNvPr id="5" name="Slide Number Placeholder 4"/>
          <p:cNvSpPr>
            <a:spLocks noGrp="1"/>
          </p:cNvSpPr>
          <p:nvPr>
            <p:ph type="sldNum" sz="quarter" idx="12"/>
          </p:nvPr>
        </p:nvSpPr>
        <p:spPr/>
        <p:txBody>
          <a:bodyPr/>
          <a:lstStyle/>
          <a:p>
            <a:fld id="{8F272B91-0545-48DA-9D7F-7F00F9D7BD95}" type="slidenum">
              <a:rPr lang="en-US" smtClean="0"/>
              <a:pPr/>
              <a:t>30</a:t>
            </a:fld>
            <a:endParaRPr lang="en-US" dirty="0"/>
          </a:p>
        </p:txBody>
      </p:sp>
    </p:spTree>
    <p:extLst>
      <p:ext uri="{BB962C8B-B14F-4D97-AF65-F5344CB8AC3E}">
        <p14:creationId xmlns:p14="http://schemas.microsoft.com/office/powerpoint/2010/main" val="3473671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D04D-9A5D-DF2C-443D-63C841F132AF}"/>
              </a:ext>
            </a:extLst>
          </p:cNvPr>
          <p:cNvSpPr>
            <a:spLocks noGrp="1"/>
          </p:cNvSpPr>
          <p:nvPr>
            <p:ph type="title"/>
          </p:nvPr>
        </p:nvSpPr>
        <p:spPr/>
        <p:txBody>
          <a:bodyPr/>
          <a:lstStyle/>
          <a:p>
            <a:r>
              <a:rPr lang="en-US" dirty="0"/>
              <a:t>EME – the Challenge!</a:t>
            </a:r>
          </a:p>
        </p:txBody>
      </p:sp>
      <p:sp>
        <p:nvSpPr>
          <p:cNvPr id="3" name="Content Placeholder 2">
            <a:extLst>
              <a:ext uri="{FF2B5EF4-FFF2-40B4-BE49-F238E27FC236}">
                <a16:creationId xmlns:a16="http://schemas.microsoft.com/office/drawing/2014/main" id="{F7F3896C-808E-0BB2-2930-B9AA003FEBA4}"/>
              </a:ext>
            </a:extLst>
          </p:cNvPr>
          <p:cNvSpPr>
            <a:spLocks noGrp="1"/>
          </p:cNvSpPr>
          <p:nvPr>
            <p:ph idx="1"/>
          </p:nvPr>
        </p:nvSpPr>
        <p:spPr/>
        <p:txBody>
          <a:bodyPr/>
          <a:lstStyle/>
          <a:p>
            <a:r>
              <a:rPr lang="en-US" dirty="0">
                <a:hlinkClick r:id="rId2"/>
              </a:rPr>
              <a:t>Portable EME moon bounce setup – YouTube</a:t>
            </a:r>
            <a:endParaRPr lang="en-US" dirty="0"/>
          </a:p>
          <a:p>
            <a:r>
              <a:rPr lang="en-US" dirty="0"/>
              <a:t>If you setup a sked with a large station EME you can operate </a:t>
            </a:r>
            <a:r>
              <a:rPr lang="en-US" dirty="0" err="1"/>
              <a:t>moonbounce</a:t>
            </a:r>
            <a:r>
              <a:rPr lang="en-US" dirty="0"/>
              <a:t> with a 12 ft 70cm antenna, 100 watts, and WSJT-X using the JT65 mode</a:t>
            </a:r>
          </a:p>
          <a:p>
            <a:r>
              <a:rPr lang="en-US" dirty="0"/>
              <a:t>More antennas in tandem vastly improves performance!</a:t>
            </a:r>
          </a:p>
          <a:p>
            <a:r>
              <a:rPr lang="en-US" dirty="0"/>
              <a:t>More power vastly improves performance!</a:t>
            </a:r>
          </a:p>
          <a:p>
            <a:pPr marL="0" indent="0">
              <a:buNone/>
            </a:pPr>
            <a:endParaRPr lang="en-US" dirty="0"/>
          </a:p>
        </p:txBody>
      </p:sp>
      <p:sp>
        <p:nvSpPr>
          <p:cNvPr id="4" name="Date Placeholder 3">
            <a:extLst>
              <a:ext uri="{FF2B5EF4-FFF2-40B4-BE49-F238E27FC236}">
                <a16:creationId xmlns:a16="http://schemas.microsoft.com/office/drawing/2014/main" id="{695F9B7E-38DD-2BEF-D13A-78155A40C763}"/>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CE01FA37-0F48-B3C0-28A5-9A230C3D99D0}"/>
              </a:ext>
            </a:extLst>
          </p:cNvPr>
          <p:cNvSpPr>
            <a:spLocks noGrp="1"/>
          </p:cNvSpPr>
          <p:nvPr>
            <p:ph type="sldNum" sz="quarter" idx="12"/>
          </p:nvPr>
        </p:nvSpPr>
        <p:spPr/>
        <p:txBody>
          <a:bodyPr/>
          <a:lstStyle/>
          <a:p>
            <a:fld id="{8F272B91-0545-48DA-9D7F-7F00F9D7BD95}" type="slidenum">
              <a:rPr lang="en-US" smtClean="0"/>
              <a:pPr/>
              <a:t>31</a:t>
            </a:fld>
            <a:endParaRPr lang="en-US"/>
          </a:p>
        </p:txBody>
      </p:sp>
    </p:spTree>
    <p:extLst>
      <p:ext uri="{BB962C8B-B14F-4D97-AF65-F5344CB8AC3E}">
        <p14:creationId xmlns:p14="http://schemas.microsoft.com/office/powerpoint/2010/main" val="2360571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42D79-B478-2FF6-069C-1242C4DCAD0D}"/>
              </a:ext>
            </a:extLst>
          </p:cNvPr>
          <p:cNvSpPr>
            <a:spLocks noGrp="1"/>
          </p:cNvSpPr>
          <p:nvPr>
            <p:ph type="title"/>
          </p:nvPr>
        </p:nvSpPr>
        <p:spPr/>
        <p:txBody>
          <a:bodyPr/>
          <a:lstStyle/>
          <a:p>
            <a:r>
              <a:rPr lang="en-US" dirty="0"/>
              <a:t>Typical EME Stations</a:t>
            </a:r>
          </a:p>
        </p:txBody>
      </p:sp>
      <p:sp>
        <p:nvSpPr>
          <p:cNvPr id="4" name="Date Placeholder 3">
            <a:extLst>
              <a:ext uri="{FF2B5EF4-FFF2-40B4-BE49-F238E27FC236}">
                <a16:creationId xmlns:a16="http://schemas.microsoft.com/office/drawing/2014/main" id="{F2ECFC56-58C0-7A97-8423-C1DB4E1C6835}"/>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AB558B31-68D7-00E2-382D-CFAF997E2590}"/>
              </a:ext>
            </a:extLst>
          </p:cNvPr>
          <p:cNvSpPr>
            <a:spLocks noGrp="1"/>
          </p:cNvSpPr>
          <p:nvPr>
            <p:ph type="sldNum" sz="quarter" idx="12"/>
          </p:nvPr>
        </p:nvSpPr>
        <p:spPr/>
        <p:txBody>
          <a:bodyPr/>
          <a:lstStyle/>
          <a:p>
            <a:fld id="{8F272B91-0545-48DA-9D7F-7F00F9D7BD95}" type="slidenum">
              <a:rPr lang="en-US" smtClean="0"/>
              <a:pPr/>
              <a:t>32</a:t>
            </a:fld>
            <a:endParaRPr lang="en-US"/>
          </a:p>
        </p:txBody>
      </p:sp>
      <p:pic>
        <p:nvPicPr>
          <p:cNvPr id="6146" name="Picture 2" descr="See the source image">
            <a:extLst>
              <a:ext uri="{FF2B5EF4-FFF2-40B4-BE49-F238E27FC236}">
                <a16:creationId xmlns:a16="http://schemas.microsoft.com/office/drawing/2014/main" id="{6BDD28A3-CFE1-58AF-3AE5-2BBC9DA8E6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72923" cy="367166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ee the source image">
            <a:extLst>
              <a:ext uri="{FF2B5EF4-FFF2-40B4-BE49-F238E27FC236}">
                <a16:creationId xmlns:a16="http://schemas.microsoft.com/office/drawing/2014/main" id="{D2A3D63A-AE85-4864-9911-EF1889E8EF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834" y="3882683"/>
            <a:ext cx="3967089" cy="297531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ee the source image">
            <a:extLst>
              <a:ext uri="{FF2B5EF4-FFF2-40B4-BE49-F238E27FC236}">
                <a16:creationId xmlns:a16="http://schemas.microsoft.com/office/drawing/2014/main" id="{E961A65B-D3DA-8DE8-1E44-920050F3ED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2964" y="2075649"/>
            <a:ext cx="6104792" cy="4069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120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ee the source image">
            <a:extLst>
              <a:ext uri="{FF2B5EF4-FFF2-40B4-BE49-F238E27FC236}">
                <a16:creationId xmlns:a16="http://schemas.microsoft.com/office/drawing/2014/main" id="{24A4154A-A246-EBF8-8898-1C2ACB497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6042D79-B478-2FF6-069C-1242C4DCAD0D}"/>
              </a:ext>
            </a:extLst>
          </p:cNvPr>
          <p:cNvSpPr>
            <a:spLocks noGrp="1"/>
          </p:cNvSpPr>
          <p:nvPr>
            <p:ph type="title"/>
          </p:nvPr>
        </p:nvSpPr>
        <p:spPr/>
        <p:txBody>
          <a:bodyPr/>
          <a:lstStyle/>
          <a:p>
            <a:r>
              <a:rPr lang="en-US" dirty="0"/>
              <a:t>Closeup</a:t>
            </a:r>
          </a:p>
        </p:txBody>
      </p:sp>
      <p:sp>
        <p:nvSpPr>
          <p:cNvPr id="4" name="Date Placeholder 3">
            <a:extLst>
              <a:ext uri="{FF2B5EF4-FFF2-40B4-BE49-F238E27FC236}">
                <a16:creationId xmlns:a16="http://schemas.microsoft.com/office/drawing/2014/main" id="{F2ECFC56-58C0-7A97-8423-C1DB4E1C6835}"/>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AB558B31-68D7-00E2-382D-CFAF997E2590}"/>
              </a:ext>
            </a:extLst>
          </p:cNvPr>
          <p:cNvSpPr>
            <a:spLocks noGrp="1"/>
          </p:cNvSpPr>
          <p:nvPr>
            <p:ph type="sldNum" sz="quarter" idx="12"/>
          </p:nvPr>
        </p:nvSpPr>
        <p:spPr/>
        <p:txBody>
          <a:bodyPr/>
          <a:lstStyle/>
          <a:p>
            <a:fld id="{8F272B91-0545-48DA-9D7F-7F00F9D7BD95}" type="slidenum">
              <a:rPr lang="en-US" smtClean="0"/>
              <a:pPr/>
              <a:t>33</a:t>
            </a:fld>
            <a:endParaRPr lang="en-US"/>
          </a:p>
        </p:txBody>
      </p:sp>
    </p:spTree>
    <p:extLst>
      <p:ext uri="{BB962C8B-B14F-4D97-AF65-F5344CB8AC3E}">
        <p14:creationId xmlns:p14="http://schemas.microsoft.com/office/powerpoint/2010/main" val="376436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6176" y="1803405"/>
            <a:ext cx="9448800" cy="1825096"/>
          </a:xfrm>
        </p:spPr>
        <p:txBody>
          <a:bodyPr/>
          <a:lstStyle/>
          <a:p>
            <a:r>
              <a:rPr lang="en-US" dirty="0"/>
              <a:t>VHF POTA</a:t>
            </a:r>
          </a:p>
        </p:txBody>
      </p:sp>
      <p:sp>
        <p:nvSpPr>
          <p:cNvPr id="3" name="Subtitle 2"/>
          <p:cNvSpPr>
            <a:spLocks noGrp="1"/>
          </p:cNvSpPr>
          <p:nvPr>
            <p:ph type="subTitle" idx="1"/>
          </p:nvPr>
        </p:nvSpPr>
        <p:spPr>
          <a:xfrm>
            <a:off x="1228576" y="3602039"/>
            <a:ext cx="9144000" cy="2972933"/>
          </a:xfrm>
        </p:spPr>
        <p:txBody>
          <a:bodyPr>
            <a:normAutofit/>
          </a:bodyPr>
          <a:lstStyle/>
          <a:p>
            <a:r>
              <a:rPr lang="en-US" dirty="0">
                <a:latin typeface="+mj-lt"/>
              </a:rPr>
              <a:t>Credit to Marcus Sutliff, N5ZY</a:t>
            </a:r>
          </a:p>
          <a:p>
            <a:r>
              <a:rPr lang="en-US" dirty="0">
                <a:latin typeface="+mj-lt"/>
              </a:rPr>
              <a:t>Full story on:  </a:t>
            </a:r>
            <a:r>
              <a:rPr lang="en-US" dirty="0">
                <a:hlinkClick r:id="rId2"/>
              </a:rPr>
              <a:t>Parks on the Air – N5ZY</a:t>
            </a:r>
            <a:r>
              <a:rPr lang="en-US" dirty="0"/>
              <a:t> (https://n5zy.org/parks-on-the-air)</a:t>
            </a:r>
            <a:endParaRPr lang="en-US" dirty="0">
              <a:latin typeface="+mj-lt"/>
            </a:endParaRPr>
          </a:p>
        </p:txBody>
      </p:sp>
      <p:sp>
        <p:nvSpPr>
          <p:cNvPr id="4" name="Date Placeholder 3"/>
          <p:cNvSpPr>
            <a:spLocks noGrp="1"/>
          </p:cNvSpPr>
          <p:nvPr>
            <p:ph type="dt" sz="half" idx="10"/>
          </p:nvPr>
        </p:nvSpPr>
        <p:spPr/>
        <p:txBody>
          <a:bodyPr/>
          <a:lstStyle/>
          <a:p>
            <a:fld id="{0DEDCD67-E0B5-482F-A82B-3679667B222F}" type="datetime1">
              <a:rPr lang="en-US" smtClean="0"/>
              <a:pPr/>
              <a:t>9/9/2022</a:t>
            </a:fld>
            <a:endParaRPr lang="en-US" dirty="0"/>
          </a:p>
        </p:txBody>
      </p:sp>
      <p:sp>
        <p:nvSpPr>
          <p:cNvPr id="5" name="Slide Number Placeholder 4"/>
          <p:cNvSpPr>
            <a:spLocks noGrp="1"/>
          </p:cNvSpPr>
          <p:nvPr>
            <p:ph type="sldNum" sz="quarter" idx="12"/>
          </p:nvPr>
        </p:nvSpPr>
        <p:spPr/>
        <p:txBody>
          <a:bodyPr/>
          <a:lstStyle/>
          <a:p>
            <a:fld id="{8F272B91-0545-48DA-9D7F-7F00F9D7BD95}" type="slidenum">
              <a:rPr lang="en-US" smtClean="0"/>
              <a:pPr/>
              <a:t>34</a:t>
            </a:fld>
            <a:endParaRPr lang="en-US" dirty="0"/>
          </a:p>
        </p:txBody>
      </p:sp>
    </p:spTree>
    <p:extLst>
      <p:ext uri="{BB962C8B-B14F-4D97-AF65-F5344CB8AC3E}">
        <p14:creationId xmlns:p14="http://schemas.microsoft.com/office/powerpoint/2010/main" val="2640664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8FAE-8EE9-CC78-D2B5-7ADBDF67A933}"/>
              </a:ext>
            </a:extLst>
          </p:cNvPr>
          <p:cNvSpPr>
            <a:spLocks noGrp="1"/>
          </p:cNvSpPr>
          <p:nvPr>
            <p:ph type="title"/>
          </p:nvPr>
        </p:nvSpPr>
        <p:spPr>
          <a:xfrm>
            <a:off x="2628314" y="395605"/>
            <a:ext cx="8610600" cy="1293028"/>
          </a:xfrm>
        </p:spPr>
        <p:txBody>
          <a:bodyPr/>
          <a:lstStyle/>
          <a:p>
            <a:r>
              <a:rPr lang="en-US" dirty="0"/>
              <a:t>OK POTA – N5ZY</a:t>
            </a:r>
          </a:p>
        </p:txBody>
      </p:sp>
      <p:sp>
        <p:nvSpPr>
          <p:cNvPr id="4" name="Date Placeholder 3">
            <a:extLst>
              <a:ext uri="{FF2B5EF4-FFF2-40B4-BE49-F238E27FC236}">
                <a16:creationId xmlns:a16="http://schemas.microsoft.com/office/drawing/2014/main" id="{1D474BEA-80F9-1BDE-2AFB-5C8AF96B66F6}"/>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DAA1AE51-8D62-FB03-22FB-6CF0D1EF1AF2}"/>
              </a:ext>
            </a:extLst>
          </p:cNvPr>
          <p:cNvSpPr>
            <a:spLocks noGrp="1"/>
          </p:cNvSpPr>
          <p:nvPr>
            <p:ph type="sldNum" sz="quarter" idx="12"/>
          </p:nvPr>
        </p:nvSpPr>
        <p:spPr/>
        <p:txBody>
          <a:bodyPr/>
          <a:lstStyle/>
          <a:p>
            <a:fld id="{8F272B91-0545-48DA-9D7F-7F00F9D7BD95}" type="slidenum">
              <a:rPr lang="en-US" smtClean="0"/>
              <a:pPr/>
              <a:t>35</a:t>
            </a:fld>
            <a:endParaRPr lang="en-US"/>
          </a:p>
        </p:txBody>
      </p:sp>
      <p:pic>
        <p:nvPicPr>
          <p:cNvPr id="2050" name="Picture 2">
            <a:extLst>
              <a:ext uri="{FF2B5EF4-FFF2-40B4-BE49-F238E27FC236}">
                <a16:creationId xmlns:a16="http://schemas.microsoft.com/office/drawing/2014/main" id="{57C25DC2-E4DE-60D6-DAF4-49C1C8A59F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914" y="1640058"/>
            <a:ext cx="9753600"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35B319D-9E11-8284-C97E-7BD733CFD3E3}"/>
              </a:ext>
            </a:extLst>
          </p:cNvPr>
          <p:cNvSpPr>
            <a:spLocks noGrp="1"/>
          </p:cNvSpPr>
          <p:nvPr>
            <p:ph idx="1"/>
          </p:nvPr>
        </p:nvSpPr>
        <p:spPr>
          <a:xfrm>
            <a:off x="951914" y="5627076"/>
            <a:ext cx="9808688" cy="1017741"/>
          </a:xfrm>
          <a:solidFill>
            <a:srgbClr val="0C03BD"/>
          </a:solidFill>
        </p:spPr>
        <p:txBody>
          <a:bodyPr>
            <a:normAutofit fontScale="92500"/>
          </a:bodyPr>
          <a:lstStyle/>
          <a:p>
            <a:pPr marL="0" indent="0" algn="ctr">
              <a:buNone/>
            </a:pPr>
            <a:r>
              <a:rPr lang="en-US" sz="2800" b="1" i="0" dirty="0">
                <a:effectLst/>
                <a:latin typeface="Helvetica Neue"/>
              </a:rPr>
              <a:t>20-Aug 2022: My first park activation, K-0493, GRID EM04 Wichita Mountains Wildlife Refuge &amp; Mt Scott Project</a:t>
            </a:r>
          </a:p>
          <a:p>
            <a:endParaRPr lang="en-US" dirty="0"/>
          </a:p>
        </p:txBody>
      </p:sp>
    </p:spTree>
    <p:extLst>
      <p:ext uri="{BB962C8B-B14F-4D97-AF65-F5344CB8AC3E}">
        <p14:creationId xmlns:p14="http://schemas.microsoft.com/office/powerpoint/2010/main" val="2000865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3EF40-6668-A0BB-2312-0DE81951770A}"/>
              </a:ext>
            </a:extLst>
          </p:cNvPr>
          <p:cNvSpPr>
            <a:spLocks noGrp="1"/>
          </p:cNvSpPr>
          <p:nvPr>
            <p:ph type="title"/>
          </p:nvPr>
        </p:nvSpPr>
        <p:spPr/>
        <p:txBody>
          <a:bodyPr/>
          <a:lstStyle/>
          <a:p>
            <a:r>
              <a:rPr lang="en-US" dirty="0"/>
              <a:t>Deployed N5ZY Rover</a:t>
            </a:r>
          </a:p>
        </p:txBody>
      </p:sp>
      <p:sp>
        <p:nvSpPr>
          <p:cNvPr id="3" name="Content Placeholder 2">
            <a:extLst>
              <a:ext uri="{FF2B5EF4-FFF2-40B4-BE49-F238E27FC236}">
                <a16:creationId xmlns:a16="http://schemas.microsoft.com/office/drawing/2014/main" id="{04B19A94-6EDA-409D-0EFC-C969175A4EA9}"/>
              </a:ext>
            </a:extLst>
          </p:cNvPr>
          <p:cNvSpPr>
            <a:spLocks noGrp="1"/>
          </p:cNvSpPr>
          <p:nvPr>
            <p:ph idx="1"/>
          </p:nvPr>
        </p:nvSpPr>
        <p:spPr>
          <a:xfrm>
            <a:off x="5578474" y="2194560"/>
            <a:ext cx="5927725" cy="4024125"/>
          </a:xfrm>
        </p:spPr>
        <p:txBody>
          <a:bodyPr/>
          <a:lstStyle/>
          <a:p>
            <a:r>
              <a:rPr lang="en-US" dirty="0"/>
              <a:t>On the air with 2m and 6m </a:t>
            </a:r>
            <a:r>
              <a:rPr lang="en-US" dirty="0" err="1"/>
              <a:t>Moxons</a:t>
            </a:r>
            <a:r>
              <a:rPr lang="en-US" dirty="0"/>
              <a:t> from PAR Electronics</a:t>
            </a:r>
          </a:p>
          <a:p>
            <a:r>
              <a:rPr lang="en-US" dirty="0" err="1">
                <a:hlinkClick r:id="rId2"/>
              </a:rPr>
              <a:t>Omniangle</a:t>
            </a:r>
            <a:r>
              <a:rPr lang="en-US" dirty="0">
                <a:hlinkClick r:id="rId2"/>
              </a:rPr>
              <a:t> Antennas | PAR Electronics | loop | vhf uhf loop antenna | weak signal HO loop</a:t>
            </a:r>
            <a:endParaRPr lang="en-US" dirty="0"/>
          </a:p>
        </p:txBody>
      </p:sp>
      <p:sp>
        <p:nvSpPr>
          <p:cNvPr id="4" name="Date Placeholder 3">
            <a:extLst>
              <a:ext uri="{FF2B5EF4-FFF2-40B4-BE49-F238E27FC236}">
                <a16:creationId xmlns:a16="http://schemas.microsoft.com/office/drawing/2014/main" id="{3CF8E9D8-DB8E-76C7-1C89-8EB47A4A95AE}"/>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DDAE3E08-EC54-F3A4-DBF0-FADF3A77ED04}"/>
              </a:ext>
            </a:extLst>
          </p:cNvPr>
          <p:cNvSpPr>
            <a:spLocks noGrp="1"/>
          </p:cNvSpPr>
          <p:nvPr>
            <p:ph type="sldNum" sz="quarter" idx="12"/>
          </p:nvPr>
        </p:nvSpPr>
        <p:spPr/>
        <p:txBody>
          <a:bodyPr/>
          <a:lstStyle/>
          <a:p>
            <a:fld id="{8F272B91-0545-48DA-9D7F-7F00F9D7BD95}" type="slidenum">
              <a:rPr lang="en-US" smtClean="0"/>
              <a:pPr/>
              <a:t>36</a:t>
            </a:fld>
            <a:endParaRPr lang="en-US"/>
          </a:p>
        </p:txBody>
      </p:sp>
      <p:pic>
        <p:nvPicPr>
          <p:cNvPr id="3074" name="Picture 2">
            <a:extLst>
              <a:ext uri="{FF2B5EF4-FFF2-40B4-BE49-F238E27FC236}">
                <a16:creationId xmlns:a16="http://schemas.microsoft.com/office/drawing/2014/main" id="{D3E2FDDB-0571-351A-7919-1B577C499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784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07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872C4-1D6D-FBA7-E141-C2FE34BD829A}"/>
              </a:ext>
            </a:extLst>
          </p:cNvPr>
          <p:cNvSpPr>
            <a:spLocks noGrp="1"/>
          </p:cNvSpPr>
          <p:nvPr>
            <p:ph type="title"/>
          </p:nvPr>
        </p:nvSpPr>
        <p:spPr>
          <a:xfrm>
            <a:off x="2895600" y="1313013"/>
            <a:ext cx="8610600" cy="1293028"/>
          </a:xfrm>
        </p:spPr>
        <p:txBody>
          <a:bodyPr>
            <a:normAutofit fontScale="90000"/>
          </a:bodyPr>
          <a:lstStyle/>
          <a:p>
            <a:r>
              <a:rPr lang="en-US" dirty="0"/>
              <a:t>Inside </a:t>
            </a:r>
            <a:br>
              <a:rPr lang="en-US" dirty="0"/>
            </a:br>
            <a:r>
              <a:rPr lang="en-US" dirty="0"/>
              <a:t>the </a:t>
            </a:r>
            <a:br>
              <a:rPr lang="en-US" dirty="0"/>
            </a:br>
            <a:r>
              <a:rPr lang="en-US" dirty="0"/>
              <a:t>Rover</a:t>
            </a:r>
          </a:p>
        </p:txBody>
      </p:sp>
      <p:sp>
        <p:nvSpPr>
          <p:cNvPr id="4" name="Date Placeholder 3">
            <a:extLst>
              <a:ext uri="{FF2B5EF4-FFF2-40B4-BE49-F238E27FC236}">
                <a16:creationId xmlns:a16="http://schemas.microsoft.com/office/drawing/2014/main" id="{8910F080-DE72-35C0-EBC9-6E578C2FD875}"/>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7208A3CE-98E8-BBE4-DC9A-E7037EBC26B6}"/>
              </a:ext>
            </a:extLst>
          </p:cNvPr>
          <p:cNvSpPr>
            <a:spLocks noGrp="1"/>
          </p:cNvSpPr>
          <p:nvPr>
            <p:ph type="sldNum" sz="quarter" idx="12"/>
          </p:nvPr>
        </p:nvSpPr>
        <p:spPr/>
        <p:txBody>
          <a:bodyPr/>
          <a:lstStyle/>
          <a:p>
            <a:fld id="{8F272B91-0545-48DA-9D7F-7F00F9D7BD95}" type="slidenum">
              <a:rPr lang="en-US" smtClean="0"/>
              <a:pPr/>
              <a:t>37</a:t>
            </a:fld>
            <a:endParaRPr lang="en-US"/>
          </a:p>
        </p:txBody>
      </p:sp>
      <p:pic>
        <p:nvPicPr>
          <p:cNvPr id="4098" name="Picture 2">
            <a:extLst>
              <a:ext uri="{FF2B5EF4-FFF2-40B4-BE49-F238E27FC236}">
                <a16:creationId xmlns:a16="http://schemas.microsoft.com/office/drawing/2014/main" id="{AF6A21AD-2979-C3B6-36BB-7F011C0CF8A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45167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3649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384D-D970-AADF-294C-2185EE67195C}"/>
              </a:ext>
            </a:extLst>
          </p:cNvPr>
          <p:cNvSpPr>
            <a:spLocks noGrp="1"/>
          </p:cNvSpPr>
          <p:nvPr>
            <p:ph type="title"/>
          </p:nvPr>
        </p:nvSpPr>
        <p:spPr/>
        <p:txBody>
          <a:bodyPr/>
          <a:lstStyle/>
          <a:p>
            <a:r>
              <a:rPr lang="en-US" dirty="0"/>
              <a:t>N5ZY </a:t>
            </a:r>
            <a:br>
              <a:rPr lang="en-US" dirty="0"/>
            </a:br>
            <a:r>
              <a:rPr lang="en-US" dirty="0"/>
              <a:t>VHF Operating Conditions</a:t>
            </a:r>
          </a:p>
        </p:txBody>
      </p:sp>
      <p:sp>
        <p:nvSpPr>
          <p:cNvPr id="4" name="Date Placeholder 3">
            <a:extLst>
              <a:ext uri="{FF2B5EF4-FFF2-40B4-BE49-F238E27FC236}">
                <a16:creationId xmlns:a16="http://schemas.microsoft.com/office/drawing/2014/main" id="{923372B5-D279-30FA-E643-7BB0718E2503}"/>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39B7C30A-94A6-6617-CC9C-24D8D4A787C4}"/>
              </a:ext>
            </a:extLst>
          </p:cNvPr>
          <p:cNvSpPr>
            <a:spLocks noGrp="1"/>
          </p:cNvSpPr>
          <p:nvPr>
            <p:ph type="sldNum" sz="quarter" idx="12"/>
          </p:nvPr>
        </p:nvSpPr>
        <p:spPr/>
        <p:txBody>
          <a:bodyPr/>
          <a:lstStyle/>
          <a:p>
            <a:fld id="{8F272B91-0545-48DA-9D7F-7F00F9D7BD95}" type="slidenum">
              <a:rPr lang="en-US" smtClean="0"/>
              <a:pPr/>
              <a:t>38</a:t>
            </a:fld>
            <a:endParaRPr lang="en-US"/>
          </a:p>
        </p:txBody>
      </p:sp>
      <p:pic>
        <p:nvPicPr>
          <p:cNvPr id="7" name="Picture 6">
            <a:extLst>
              <a:ext uri="{FF2B5EF4-FFF2-40B4-BE49-F238E27FC236}">
                <a16:creationId xmlns:a16="http://schemas.microsoft.com/office/drawing/2014/main" id="{7DB055D1-D5DC-7D7A-836D-423F9A366293}"/>
              </a:ext>
            </a:extLst>
          </p:cNvPr>
          <p:cNvPicPr>
            <a:picLocks noChangeAspect="1"/>
          </p:cNvPicPr>
          <p:nvPr/>
        </p:nvPicPr>
        <p:blipFill>
          <a:blip r:embed="rId2"/>
          <a:stretch>
            <a:fillRect/>
          </a:stretch>
        </p:blipFill>
        <p:spPr>
          <a:xfrm>
            <a:off x="685800" y="2101303"/>
            <a:ext cx="8430802" cy="4210638"/>
          </a:xfrm>
          <a:prstGeom prst="rect">
            <a:avLst/>
          </a:prstGeom>
        </p:spPr>
      </p:pic>
    </p:spTree>
    <p:extLst>
      <p:ext uri="{BB962C8B-B14F-4D97-AF65-F5344CB8AC3E}">
        <p14:creationId xmlns:p14="http://schemas.microsoft.com/office/powerpoint/2010/main" val="791438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17C2-7C13-8CB2-7DBA-4C3E4E56F80A}"/>
              </a:ext>
            </a:extLst>
          </p:cNvPr>
          <p:cNvSpPr>
            <a:spLocks noGrp="1"/>
          </p:cNvSpPr>
          <p:nvPr>
            <p:ph type="title"/>
          </p:nvPr>
        </p:nvSpPr>
        <p:spPr>
          <a:xfrm>
            <a:off x="2557976" y="704459"/>
            <a:ext cx="8610600" cy="1293028"/>
          </a:xfrm>
        </p:spPr>
        <p:txBody>
          <a:bodyPr>
            <a:normAutofit fontScale="90000"/>
          </a:bodyPr>
          <a:lstStyle/>
          <a:p>
            <a:r>
              <a:rPr lang="en-US" dirty="0"/>
              <a:t>Construction</a:t>
            </a:r>
            <a:br>
              <a:rPr lang="en-US" dirty="0"/>
            </a:br>
            <a:r>
              <a:rPr lang="en-US" sz="3100" dirty="0"/>
              <a:t>Many details on the N5ZY website (aforementioned</a:t>
            </a:r>
            <a:r>
              <a:rPr lang="en-US" dirty="0"/>
              <a:t>)</a:t>
            </a:r>
            <a:br>
              <a:rPr lang="en-US" dirty="0">
                <a:solidFill>
                  <a:schemeClr val="accent3">
                    <a:lumMod val="60000"/>
                    <a:lumOff val="40000"/>
                  </a:schemeClr>
                </a:solidFill>
              </a:rPr>
            </a:br>
            <a:endParaRPr lang="en-US" dirty="0"/>
          </a:p>
        </p:txBody>
      </p:sp>
      <p:sp>
        <p:nvSpPr>
          <p:cNvPr id="3" name="Content Placeholder 2">
            <a:extLst>
              <a:ext uri="{FF2B5EF4-FFF2-40B4-BE49-F238E27FC236}">
                <a16:creationId xmlns:a16="http://schemas.microsoft.com/office/drawing/2014/main" id="{11801336-861E-67FE-1C34-061763678D6E}"/>
              </a:ext>
            </a:extLst>
          </p:cNvPr>
          <p:cNvSpPr>
            <a:spLocks noGrp="1"/>
          </p:cNvSpPr>
          <p:nvPr>
            <p:ph idx="1"/>
          </p:nvPr>
        </p:nvSpPr>
        <p:spPr/>
        <p:txBody>
          <a:bodyPr>
            <a:normAutofit fontScale="85000" lnSpcReduction="20000"/>
          </a:bodyPr>
          <a:lstStyle/>
          <a:p>
            <a:pPr marL="0" indent="0" algn="l" fontAlgn="base">
              <a:buNone/>
            </a:pPr>
            <a:r>
              <a:rPr lang="en-US" b="0" i="0" dirty="0">
                <a:solidFill>
                  <a:schemeClr val="accent3">
                    <a:lumMod val="60000"/>
                    <a:lumOff val="40000"/>
                  </a:schemeClr>
                </a:solidFill>
                <a:effectLst/>
                <a:latin typeface="Open Sans" panose="020B0604020202020204" pitchFamily="34" charset="0"/>
              </a:rPr>
              <a:t>Design rules:</a:t>
            </a:r>
          </a:p>
          <a:p>
            <a:pPr algn="l" fontAlgn="base">
              <a:buFont typeface="+mj-lt"/>
              <a:buAutoNum type="arabicPeriod"/>
            </a:pPr>
            <a:r>
              <a:rPr lang="en-US" b="0" i="0" dirty="0">
                <a:solidFill>
                  <a:schemeClr val="accent3">
                    <a:lumMod val="60000"/>
                    <a:lumOff val="40000"/>
                  </a:schemeClr>
                </a:solidFill>
                <a:effectLst/>
                <a:latin typeface="Open Sans" panose="020B0604020202020204" pitchFamily="34" charset="0"/>
              </a:rPr>
              <a:t>Read your vehicle’s roof rack load limit! </a:t>
            </a:r>
          </a:p>
          <a:p>
            <a:pPr algn="l" fontAlgn="base">
              <a:buFont typeface="+mj-lt"/>
              <a:buAutoNum type="arabicPeriod"/>
            </a:pPr>
            <a:r>
              <a:rPr lang="en-US" b="0" i="0" dirty="0">
                <a:solidFill>
                  <a:schemeClr val="accent3">
                    <a:lumMod val="60000"/>
                    <a:lumOff val="40000"/>
                  </a:schemeClr>
                </a:solidFill>
                <a:effectLst/>
                <a:latin typeface="Open Sans" panose="020B0604020202020204" pitchFamily="34" charset="0"/>
              </a:rPr>
              <a:t>It’s not how fast you can drive, it’s how fast you can stop with everything still attached.  Most cars use friction clamps for the roof rack and in an emergency stop you may overcome the friction holding them on!  Go lightly, and keep as much weight as low as possible.</a:t>
            </a:r>
          </a:p>
          <a:p>
            <a:pPr algn="l" fontAlgn="base">
              <a:buFont typeface="+mj-lt"/>
              <a:buAutoNum type="arabicPeriod"/>
            </a:pPr>
            <a:r>
              <a:rPr lang="en-US" b="0" i="0" dirty="0">
                <a:solidFill>
                  <a:schemeClr val="accent3">
                    <a:lumMod val="60000"/>
                    <a:lumOff val="40000"/>
                  </a:schemeClr>
                </a:solidFill>
                <a:effectLst/>
                <a:latin typeface="Open Sans" panose="020B0604020202020204" pitchFamily="34" charset="0"/>
              </a:rPr>
              <a:t>Remember that if something comes loose it could kill someone.  Be mindful of safety and inspect at every opportunity.   </a:t>
            </a:r>
          </a:p>
          <a:p>
            <a:pPr algn="l" fontAlgn="base">
              <a:buFont typeface="+mj-lt"/>
              <a:buAutoNum type="arabicPeriod"/>
            </a:pPr>
            <a:r>
              <a:rPr lang="en-US" b="0" i="0" dirty="0">
                <a:solidFill>
                  <a:schemeClr val="accent3">
                    <a:lumMod val="60000"/>
                    <a:lumOff val="40000"/>
                  </a:schemeClr>
                </a:solidFill>
                <a:effectLst/>
                <a:latin typeface="Open Sans" panose="020B0604020202020204" pitchFamily="34" charset="0"/>
              </a:rPr>
              <a:t>Do not drink and drive because then using it as a jousting rod may seem like a great idea.</a:t>
            </a:r>
          </a:p>
          <a:p>
            <a:pPr algn="l" fontAlgn="base">
              <a:buFont typeface="+mj-lt"/>
              <a:buAutoNum type="arabicPeriod"/>
            </a:pPr>
            <a:r>
              <a:rPr lang="en-US" b="0" i="0" dirty="0">
                <a:solidFill>
                  <a:schemeClr val="accent3">
                    <a:lumMod val="60000"/>
                    <a:lumOff val="40000"/>
                  </a:schemeClr>
                </a:solidFill>
                <a:effectLst/>
                <a:latin typeface="Open Sans" panose="020B0604020202020204" pitchFamily="34" charset="0"/>
              </a:rPr>
              <a:t>Do not have two horizontal masts as they could resemble blasters and invite Imperial stormtroopers to attack.</a:t>
            </a:r>
          </a:p>
          <a:p>
            <a:pPr algn="l" fontAlgn="base"/>
            <a:r>
              <a:rPr lang="en-US" b="0" i="0" dirty="0">
                <a:solidFill>
                  <a:schemeClr val="accent3">
                    <a:lumMod val="60000"/>
                    <a:lumOff val="40000"/>
                  </a:schemeClr>
                </a:solidFill>
                <a:effectLst/>
                <a:latin typeface="Open Sans" panose="020B0604020202020204" pitchFamily="34" charset="0"/>
              </a:rPr>
              <a:t>The mast is an MFJ-1906H. (Note: DXE-TCFP-33HD is a new Carbon Fiber version of the same thing! This wasn’t available in July!)</a:t>
            </a:r>
            <a:br>
              <a:rPr lang="en-US" b="0" i="0" dirty="0">
                <a:solidFill>
                  <a:schemeClr val="accent3">
                    <a:lumMod val="60000"/>
                    <a:lumOff val="40000"/>
                  </a:schemeClr>
                </a:solidFill>
                <a:effectLst/>
                <a:latin typeface="Open Sans" panose="020B0604020202020204" pitchFamily="34" charset="0"/>
              </a:rPr>
            </a:br>
            <a:r>
              <a:rPr lang="en-US" b="0" i="0" dirty="0">
                <a:solidFill>
                  <a:schemeClr val="accent3">
                    <a:lumMod val="60000"/>
                    <a:lumOff val="40000"/>
                  </a:schemeClr>
                </a:solidFill>
                <a:effectLst/>
                <a:latin typeface="Open Sans" panose="020B0604020202020204" pitchFamily="34" charset="0"/>
              </a:rPr>
              <a:t>The tilt base is the DXE-VA-BASE</a:t>
            </a:r>
            <a:br>
              <a:rPr lang="en-US" b="0" i="0" dirty="0">
                <a:solidFill>
                  <a:schemeClr val="accent3">
                    <a:lumMod val="60000"/>
                    <a:lumOff val="40000"/>
                  </a:schemeClr>
                </a:solidFill>
                <a:effectLst/>
                <a:latin typeface="Open Sans" panose="020B0604020202020204" pitchFamily="34" charset="0"/>
              </a:rPr>
            </a:br>
            <a:r>
              <a:rPr lang="en-US" b="0" i="0" dirty="0">
                <a:solidFill>
                  <a:schemeClr val="accent3">
                    <a:lumMod val="60000"/>
                    <a:lumOff val="40000"/>
                  </a:schemeClr>
                </a:solidFill>
                <a:effectLst/>
                <a:latin typeface="Open Sans" panose="020B0604020202020204" pitchFamily="34" charset="0"/>
              </a:rPr>
              <a:t>I also added the wing nut knobs, DXE-AOK-TB1193</a:t>
            </a:r>
            <a:br>
              <a:rPr lang="en-US" b="0" i="0" dirty="0">
                <a:solidFill>
                  <a:schemeClr val="accent3">
                    <a:lumMod val="60000"/>
                    <a:lumOff val="40000"/>
                  </a:schemeClr>
                </a:solidFill>
                <a:effectLst/>
                <a:latin typeface="Open Sans" panose="020B0604020202020204" pitchFamily="34" charset="0"/>
              </a:rPr>
            </a:br>
            <a:endParaRPr lang="en-US" b="0" i="0" dirty="0">
              <a:solidFill>
                <a:schemeClr val="accent3">
                  <a:lumMod val="60000"/>
                  <a:lumOff val="40000"/>
                </a:schemeClr>
              </a:solidFill>
              <a:effectLst/>
              <a:latin typeface="Open Sans" panose="020B0604020202020204" pitchFamily="34" charset="0"/>
            </a:endParaRPr>
          </a:p>
          <a:p>
            <a:endParaRPr lang="en-US" dirty="0"/>
          </a:p>
        </p:txBody>
      </p:sp>
      <p:sp>
        <p:nvSpPr>
          <p:cNvPr id="4" name="Date Placeholder 3">
            <a:extLst>
              <a:ext uri="{FF2B5EF4-FFF2-40B4-BE49-F238E27FC236}">
                <a16:creationId xmlns:a16="http://schemas.microsoft.com/office/drawing/2014/main" id="{D371C97C-336C-083C-903A-B90B1AA22C71}"/>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070037BC-5A16-8455-23C3-1193EBD71D4E}"/>
              </a:ext>
            </a:extLst>
          </p:cNvPr>
          <p:cNvSpPr>
            <a:spLocks noGrp="1"/>
          </p:cNvSpPr>
          <p:nvPr>
            <p:ph type="sldNum" sz="quarter" idx="12"/>
          </p:nvPr>
        </p:nvSpPr>
        <p:spPr/>
        <p:txBody>
          <a:bodyPr/>
          <a:lstStyle/>
          <a:p>
            <a:fld id="{8F272B91-0545-48DA-9D7F-7F00F9D7BD95}" type="slidenum">
              <a:rPr lang="en-US" smtClean="0"/>
              <a:pPr/>
              <a:t>39</a:t>
            </a:fld>
            <a:endParaRPr lang="en-US"/>
          </a:p>
        </p:txBody>
      </p:sp>
    </p:spTree>
    <p:extLst>
      <p:ext uri="{BB962C8B-B14F-4D97-AF65-F5344CB8AC3E}">
        <p14:creationId xmlns:p14="http://schemas.microsoft.com/office/powerpoint/2010/main" val="1833323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5B9C7-9F84-911A-BA1D-8D7855E50A65}"/>
              </a:ext>
            </a:extLst>
          </p:cNvPr>
          <p:cNvSpPr>
            <a:spLocks noGrp="1"/>
          </p:cNvSpPr>
          <p:nvPr>
            <p:ph type="title"/>
          </p:nvPr>
        </p:nvSpPr>
        <p:spPr/>
        <p:txBody>
          <a:bodyPr/>
          <a:lstStyle/>
          <a:p>
            <a:r>
              <a:rPr lang="en-US" dirty="0"/>
              <a:t>What Do you mean “expand” into VHF … and beyond?</a:t>
            </a:r>
          </a:p>
        </p:txBody>
      </p:sp>
      <p:sp>
        <p:nvSpPr>
          <p:cNvPr id="3" name="Content Placeholder 2">
            <a:extLst>
              <a:ext uri="{FF2B5EF4-FFF2-40B4-BE49-F238E27FC236}">
                <a16:creationId xmlns:a16="http://schemas.microsoft.com/office/drawing/2014/main" id="{16C7A2CC-5C15-063E-7F3C-931D8D4A3526}"/>
              </a:ext>
            </a:extLst>
          </p:cNvPr>
          <p:cNvSpPr>
            <a:spLocks noGrp="1"/>
          </p:cNvSpPr>
          <p:nvPr>
            <p:ph idx="1"/>
          </p:nvPr>
        </p:nvSpPr>
        <p:spPr/>
        <p:txBody>
          <a:bodyPr/>
          <a:lstStyle/>
          <a:p>
            <a:r>
              <a:rPr lang="en-US" dirty="0"/>
              <a:t>VHF Definition</a:t>
            </a:r>
          </a:p>
          <a:p>
            <a:r>
              <a:rPr lang="en-US" dirty="0"/>
              <a:t>Why VHF?</a:t>
            </a:r>
          </a:p>
          <a:p>
            <a:r>
              <a:rPr lang="en-US" dirty="0"/>
              <a:t>Where can I take this?</a:t>
            </a:r>
          </a:p>
          <a:p>
            <a:r>
              <a:rPr lang="en-US" dirty="0"/>
              <a:t>Advanced Topics</a:t>
            </a:r>
          </a:p>
          <a:p>
            <a:pPr marL="0" indent="0">
              <a:buNone/>
            </a:pPr>
            <a:endParaRPr lang="en-US" dirty="0"/>
          </a:p>
        </p:txBody>
      </p:sp>
      <p:sp>
        <p:nvSpPr>
          <p:cNvPr id="4" name="Date Placeholder 3">
            <a:extLst>
              <a:ext uri="{FF2B5EF4-FFF2-40B4-BE49-F238E27FC236}">
                <a16:creationId xmlns:a16="http://schemas.microsoft.com/office/drawing/2014/main" id="{F250261F-D737-841D-EA3A-36FE0716B28D}"/>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918F6A03-9A98-7E45-F68B-16C47A10A173}"/>
              </a:ext>
            </a:extLst>
          </p:cNvPr>
          <p:cNvSpPr>
            <a:spLocks noGrp="1"/>
          </p:cNvSpPr>
          <p:nvPr>
            <p:ph type="sldNum" sz="quarter" idx="12"/>
          </p:nvPr>
        </p:nvSpPr>
        <p:spPr/>
        <p:txBody>
          <a:bodyPr/>
          <a:lstStyle/>
          <a:p>
            <a:fld id="{8F272B91-0545-48DA-9D7F-7F00F9D7BD95}" type="slidenum">
              <a:rPr lang="en-US" smtClean="0"/>
              <a:pPr/>
              <a:t>4</a:t>
            </a:fld>
            <a:endParaRPr lang="en-US"/>
          </a:p>
        </p:txBody>
      </p:sp>
      <p:sp>
        <p:nvSpPr>
          <p:cNvPr id="6" name="TextBox 5">
            <a:extLst>
              <a:ext uri="{FF2B5EF4-FFF2-40B4-BE49-F238E27FC236}">
                <a16:creationId xmlns:a16="http://schemas.microsoft.com/office/drawing/2014/main" id="{883229F1-AE87-F89C-5D08-40E41BF75564}"/>
              </a:ext>
            </a:extLst>
          </p:cNvPr>
          <p:cNvSpPr txBox="1"/>
          <p:nvPr/>
        </p:nvSpPr>
        <p:spPr>
          <a:xfrm>
            <a:off x="1115568" y="5632704"/>
            <a:ext cx="10195560" cy="461665"/>
          </a:xfrm>
          <a:prstGeom prst="rect">
            <a:avLst/>
          </a:prstGeom>
          <a:solidFill>
            <a:srgbClr val="0C03BD"/>
          </a:solidFill>
        </p:spPr>
        <p:txBody>
          <a:bodyPr wrap="square" rtlCol="0">
            <a:spAutoFit/>
          </a:bodyPr>
          <a:lstStyle/>
          <a:p>
            <a:pPr algn="ctr"/>
            <a:r>
              <a:rPr lang="en-US" sz="2400" b="1" i="1" dirty="0"/>
              <a:t>Operate “beyond” what you do today!  Stretch yourself!</a:t>
            </a:r>
          </a:p>
        </p:txBody>
      </p:sp>
    </p:spTree>
    <p:extLst>
      <p:ext uri="{BB962C8B-B14F-4D97-AF65-F5344CB8AC3E}">
        <p14:creationId xmlns:p14="http://schemas.microsoft.com/office/powerpoint/2010/main" val="1703792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VHF Contest Fun!</a:t>
            </a:r>
          </a:p>
        </p:txBody>
      </p:sp>
      <p:sp>
        <p:nvSpPr>
          <p:cNvPr id="3" name="Subtitle 2"/>
          <p:cNvSpPr>
            <a:spLocks noGrp="1"/>
          </p:cNvSpPr>
          <p:nvPr>
            <p:ph type="subTitle" idx="1"/>
          </p:nvPr>
        </p:nvSpPr>
        <p:spPr>
          <a:xfrm>
            <a:off x="1524000" y="3602039"/>
            <a:ext cx="9144000" cy="2972933"/>
          </a:xfrm>
        </p:spPr>
        <p:txBody>
          <a:bodyPr>
            <a:normAutofit/>
          </a:bodyPr>
          <a:lstStyle/>
          <a:p>
            <a:r>
              <a:rPr lang="en-US" dirty="0">
                <a:latin typeface="+mj-lt"/>
              </a:rPr>
              <a:t>Randy Wing, N0LD</a:t>
            </a:r>
          </a:p>
        </p:txBody>
      </p:sp>
      <p:sp>
        <p:nvSpPr>
          <p:cNvPr id="4" name="Date Placeholder 3"/>
          <p:cNvSpPr>
            <a:spLocks noGrp="1"/>
          </p:cNvSpPr>
          <p:nvPr>
            <p:ph type="dt" sz="half" idx="10"/>
          </p:nvPr>
        </p:nvSpPr>
        <p:spPr/>
        <p:txBody>
          <a:bodyPr/>
          <a:lstStyle/>
          <a:p>
            <a:fld id="{0DEDCD67-E0B5-482F-A82B-3679667B222F}" type="datetime1">
              <a:rPr lang="en-US" smtClean="0"/>
              <a:pPr/>
              <a:t>9/9/2022</a:t>
            </a:fld>
            <a:endParaRPr lang="en-US" dirty="0"/>
          </a:p>
        </p:txBody>
      </p:sp>
      <p:sp>
        <p:nvSpPr>
          <p:cNvPr id="5" name="Slide Number Placeholder 4"/>
          <p:cNvSpPr>
            <a:spLocks noGrp="1"/>
          </p:cNvSpPr>
          <p:nvPr>
            <p:ph type="sldNum" sz="quarter" idx="12"/>
          </p:nvPr>
        </p:nvSpPr>
        <p:spPr/>
        <p:txBody>
          <a:bodyPr/>
          <a:lstStyle/>
          <a:p>
            <a:fld id="{8F272B91-0545-48DA-9D7F-7F00F9D7BD95}" type="slidenum">
              <a:rPr lang="en-US" smtClean="0"/>
              <a:pPr/>
              <a:t>40</a:t>
            </a:fld>
            <a:endParaRPr lang="en-US" dirty="0"/>
          </a:p>
        </p:txBody>
      </p:sp>
    </p:spTree>
    <p:extLst>
      <p:ext uri="{BB962C8B-B14F-4D97-AF65-F5344CB8AC3E}">
        <p14:creationId xmlns:p14="http://schemas.microsoft.com/office/powerpoint/2010/main" val="3982352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VHF Contesting?</a:t>
            </a:r>
          </a:p>
        </p:txBody>
      </p:sp>
      <p:sp>
        <p:nvSpPr>
          <p:cNvPr id="3" name="Content Placeholder 2"/>
          <p:cNvSpPr>
            <a:spLocks noGrp="1"/>
          </p:cNvSpPr>
          <p:nvPr>
            <p:ph idx="1"/>
          </p:nvPr>
        </p:nvSpPr>
        <p:spPr/>
        <p:txBody>
          <a:bodyPr>
            <a:normAutofit fontScale="92500" lnSpcReduction="10000"/>
          </a:bodyPr>
          <a:lstStyle/>
          <a:p>
            <a:r>
              <a:rPr lang="en-US" dirty="0"/>
              <a:t>Competing with other Amateur Radio VHF operators</a:t>
            </a:r>
          </a:p>
          <a:p>
            <a:r>
              <a:rPr lang="en-US" dirty="0"/>
              <a:t>Weak Signal / Horizontally polarized antennas</a:t>
            </a:r>
          </a:p>
          <a:p>
            <a:r>
              <a:rPr lang="en-US" dirty="0"/>
              <a:t>Higher Power the better / but many use “barefoot” power</a:t>
            </a:r>
          </a:p>
          <a:p>
            <a:r>
              <a:rPr lang="en-US" dirty="0"/>
              <a:t>Using 50 </a:t>
            </a:r>
            <a:r>
              <a:rPr lang="en-US" dirty="0" err="1"/>
              <a:t>mhz</a:t>
            </a:r>
            <a:r>
              <a:rPr lang="en-US" dirty="0"/>
              <a:t> and above frequencies</a:t>
            </a:r>
          </a:p>
          <a:p>
            <a:r>
              <a:rPr lang="en-US" dirty="0"/>
              <a:t>Popular VHF contests:</a:t>
            </a:r>
          </a:p>
          <a:p>
            <a:pPr lvl="1"/>
            <a:r>
              <a:rPr lang="en-US" dirty="0"/>
              <a:t>ARRL Spring Sprints (50 144, 222, 432, 902 and up)</a:t>
            </a:r>
          </a:p>
          <a:p>
            <a:pPr lvl="1"/>
            <a:r>
              <a:rPr lang="en-US" dirty="0"/>
              <a:t>ARRL January, June, and September VHF Contests</a:t>
            </a:r>
          </a:p>
          <a:p>
            <a:pPr lvl="1"/>
            <a:r>
              <a:rPr lang="en-US" dirty="0"/>
              <a:t>CQ World Wide VHF Contest (15-16 July 2017)</a:t>
            </a:r>
          </a:p>
          <a:p>
            <a:r>
              <a:rPr lang="en-US" dirty="0"/>
              <a:t>Fixed, Rover, Multi-Op Categories</a:t>
            </a:r>
          </a:p>
          <a:p>
            <a:pPr lvl="1"/>
            <a:r>
              <a:rPr lang="en-US" dirty="0"/>
              <a:t>Fixed:  SOHP, SOLP, SO Portable, SO 3-Band (50, 144, 432 </a:t>
            </a:r>
            <a:r>
              <a:rPr lang="en-US" dirty="0" err="1"/>
              <a:t>mhz</a:t>
            </a:r>
            <a:r>
              <a:rPr lang="en-US" dirty="0"/>
              <a:t>), SO FM Only</a:t>
            </a:r>
          </a:p>
          <a:p>
            <a:pPr lvl="1"/>
            <a:r>
              <a:rPr lang="en-US" dirty="0"/>
              <a:t>Rover:  Rover, Classic Rover, Limited Rover (lowest 4 bands), Unlimited Rover</a:t>
            </a:r>
          </a:p>
          <a:p>
            <a:pPr lvl="1"/>
            <a:r>
              <a:rPr lang="en-US" dirty="0"/>
              <a:t>Multi-Op:  MO Limited (max 4 bands), Multi-operator Unlimited</a:t>
            </a:r>
          </a:p>
        </p:txBody>
      </p:sp>
      <p:sp>
        <p:nvSpPr>
          <p:cNvPr id="4" name="Date Placeholder 3"/>
          <p:cNvSpPr>
            <a:spLocks noGrp="1"/>
          </p:cNvSpPr>
          <p:nvPr>
            <p:ph type="dt" sz="half" idx="10"/>
          </p:nvPr>
        </p:nvSpPr>
        <p:spPr/>
        <p:txBody>
          <a:bodyPr/>
          <a:lstStyle/>
          <a:p>
            <a:fld id="{0E238760-B532-4812-ABE9-85C85B280877}" type="datetime1">
              <a:rPr lang="en-US" smtClean="0"/>
              <a:pPr/>
              <a:t>9/9/2022</a:t>
            </a:fld>
            <a:endParaRPr lang="en-US"/>
          </a:p>
        </p:txBody>
      </p:sp>
      <p:sp>
        <p:nvSpPr>
          <p:cNvPr id="5" name="Slide Number Placeholder 4"/>
          <p:cNvSpPr>
            <a:spLocks noGrp="1"/>
          </p:cNvSpPr>
          <p:nvPr>
            <p:ph type="sldNum" sz="quarter" idx="12"/>
          </p:nvPr>
        </p:nvSpPr>
        <p:spPr/>
        <p:txBody>
          <a:bodyPr/>
          <a:lstStyle/>
          <a:p>
            <a:fld id="{8F272B91-0545-48DA-9D7F-7F00F9D7BD95}" type="slidenum">
              <a:rPr lang="en-US" smtClean="0"/>
              <a:pPr/>
              <a:t>41</a:t>
            </a:fld>
            <a:endParaRPr lang="en-US"/>
          </a:p>
        </p:txBody>
      </p:sp>
    </p:spTree>
    <p:extLst>
      <p:ext uri="{BB962C8B-B14F-4D97-AF65-F5344CB8AC3E}">
        <p14:creationId xmlns:p14="http://schemas.microsoft.com/office/powerpoint/2010/main" val="10209987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are you here?</a:t>
            </a:r>
          </a:p>
        </p:txBody>
      </p:sp>
      <p:sp>
        <p:nvSpPr>
          <p:cNvPr id="2" name="Content Placeholder 1"/>
          <p:cNvSpPr>
            <a:spLocks noGrp="1"/>
          </p:cNvSpPr>
          <p:nvPr>
            <p:ph idx="1"/>
          </p:nvPr>
        </p:nvSpPr>
        <p:spPr/>
        <p:txBody>
          <a:bodyPr>
            <a:normAutofit/>
          </a:bodyPr>
          <a:lstStyle/>
          <a:p>
            <a:r>
              <a:rPr lang="en-US" dirty="0"/>
              <a:t>I would like you to consider trying VHF contesting!</a:t>
            </a:r>
          </a:p>
          <a:p>
            <a:endParaRPr lang="en-US" dirty="0"/>
          </a:p>
          <a:p>
            <a:r>
              <a:rPr lang="en-US" dirty="0"/>
              <a:t>VHF Contesting is increasing! ~10% increase in June 2017</a:t>
            </a:r>
          </a:p>
          <a:p>
            <a:pPr>
              <a:buNone/>
            </a:pPr>
            <a:endParaRPr lang="en-US" dirty="0"/>
          </a:p>
          <a:p>
            <a:r>
              <a:rPr lang="en-US" dirty="0"/>
              <a:t>Midwest and southern Plains have a lot of flat terrain!  Conducive to VHF</a:t>
            </a:r>
          </a:p>
          <a:p>
            <a:endParaRPr lang="en-US" dirty="0"/>
          </a:p>
          <a:p>
            <a:r>
              <a:rPr lang="en-US" dirty="0"/>
              <a:t>We need more VHF contest operators to have more fun!</a:t>
            </a:r>
          </a:p>
          <a:p>
            <a:endParaRPr lang="en-US" dirty="0"/>
          </a:p>
          <a:p>
            <a:r>
              <a:rPr lang="en-US" dirty="0"/>
              <a:t>…and most importantly…</a:t>
            </a:r>
          </a:p>
        </p:txBody>
      </p:sp>
      <p:sp>
        <p:nvSpPr>
          <p:cNvPr id="4" name="Date Placeholder 3"/>
          <p:cNvSpPr>
            <a:spLocks noGrp="1"/>
          </p:cNvSpPr>
          <p:nvPr>
            <p:ph type="dt" sz="half" idx="10"/>
          </p:nvPr>
        </p:nvSpPr>
        <p:spPr/>
        <p:txBody>
          <a:bodyPr/>
          <a:lstStyle/>
          <a:p>
            <a:fld id="{656A3EBC-2E6B-4D77-A936-A2BF47030EB3}" type="datetime1">
              <a:rPr lang="en-US" smtClean="0"/>
              <a:pPr/>
              <a:t>9/9/2022</a:t>
            </a:fld>
            <a:endParaRPr lang="en-US"/>
          </a:p>
        </p:txBody>
      </p:sp>
      <p:sp>
        <p:nvSpPr>
          <p:cNvPr id="5" name="Slide Number Placeholder 4"/>
          <p:cNvSpPr>
            <a:spLocks noGrp="1"/>
          </p:cNvSpPr>
          <p:nvPr>
            <p:ph type="sldNum" sz="quarter" idx="12"/>
          </p:nvPr>
        </p:nvSpPr>
        <p:spPr/>
        <p:txBody>
          <a:bodyPr/>
          <a:lstStyle/>
          <a:p>
            <a:fld id="{8F272B91-0545-48DA-9D7F-7F00F9D7BD95}" type="slidenum">
              <a:rPr lang="en-US" smtClean="0"/>
              <a:pPr/>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VHF Contesting is Fun!</a:t>
            </a:r>
          </a:p>
        </p:txBody>
      </p:sp>
      <p:sp>
        <p:nvSpPr>
          <p:cNvPr id="3" name="Content Placeholder 2"/>
          <p:cNvSpPr>
            <a:spLocks noGrp="1"/>
          </p:cNvSpPr>
          <p:nvPr>
            <p:ph idx="1"/>
          </p:nvPr>
        </p:nvSpPr>
        <p:spPr>
          <a:xfrm>
            <a:off x="558324" y="1370233"/>
            <a:ext cx="11260509" cy="4525963"/>
          </a:xfrm>
        </p:spPr>
        <p:txBody>
          <a:bodyPr>
            <a:normAutofit fontScale="85000" lnSpcReduction="20000"/>
          </a:bodyPr>
          <a:lstStyle/>
          <a:p>
            <a:r>
              <a:rPr lang="en-US" dirty="0"/>
              <a:t>Challenge:  </a:t>
            </a:r>
          </a:p>
          <a:p>
            <a:pPr lvl="1"/>
            <a:r>
              <a:rPr lang="en-US" dirty="0"/>
              <a:t>Compete with others in your “contest class”</a:t>
            </a:r>
          </a:p>
          <a:p>
            <a:pPr lvl="1"/>
            <a:r>
              <a:rPr lang="en-US" dirty="0"/>
              <a:t>Can do it alone or with others</a:t>
            </a:r>
          </a:p>
          <a:p>
            <a:pPr>
              <a:buNone/>
            </a:pPr>
            <a:r>
              <a:rPr lang="en-US" dirty="0"/>
              <a:t> </a:t>
            </a:r>
          </a:p>
          <a:p>
            <a:r>
              <a:rPr lang="en-US" dirty="0"/>
              <a:t>Excitement:  </a:t>
            </a:r>
          </a:p>
          <a:p>
            <a:pPr lvl="1"/>
            <a:r>
              <a:rPr lang="en-US" dirty="0"/>
              <a:t>Band Openings – during contests they are more noticeable!</a:t>
            </a:r>
          </a:p>
          <a:p>
            <a:pPr lvl="1"/>
            <a:r>
              <a:rPr lang="en-US" dirty="0"/>
              <a:t>Helping Friends, Making Friends</a:t>
            </a:r>
          </a:p>
          <a:p>
            <a:pPr lvl="1"/>
            <a:r>
              <a:rPr lang="en-US" dirty="0"/>
              <a:t>Learning – Opportunities to Mentor and be Mentored</a:t>
            </a:r>
          </a:p>
          <a:p>
            <a:pPr>
              <a:buNone/>
            </a:pPr>
            <a:endParaRPr lang="en-US" dirty="0"/>
          </a:p>
          <a:p>
            <a:r>
              <a:rPr lang="en-US" dirty="0"/>
              <a:t>Awards:</a:t>
            </a:r>
          </a:p>
          <a:p>
            <a:pPr lvl="1"/>
            <a:r>
              <a:rPr lang="en-US" dirty="0"/>
              <a:t>Recognition from the contest sponsor; VHF contests are collaborative as well as competitive</a:t>
            </a:r>
          </a:p>
          <a:p>
            <a:endParaRPr lang="en-US" dirty="0"/>
          </a:p>
          <a:p>
            <a:pPr>
              <a:defRPr/>
            </a:pPr>
            <a:r>
              <a:rPr lang="en-US" altLang="en-US" dirty="0"/>
              <a:t>Side Benefits:</a:t>
            </a:r>
          </a:p>
          <a:p>
            <a:pPr lvl="1">
              <a:defRPr/>
            </a:pPr>
            <a:r>
              <a:rPr lang="en-US" altLang="en-US" dirty="0"/>
              <a:t>Improves operating skills</a:t>
            </a:r>
          </a:p>
          <a:p>
            <a:pPr lvl="1">
              <a:defRPr/>
            </a:pPr>
            <a:r>
              <a:rPr lang="en-US" altLang="en-US" sz="2500" dirty="0"/>
              <a:t>Excellent preparation for emergency operations</a:t>
            </a:r>
          </a:p>
          <a:p>
            <a:pPr lvl="1">
              <a:defRPr/>
            </a:pPr>
            <a:r>
              <a:rPr lang="en-US" altLang="en-US" dirty="0"/>
              <a:t>An excellent use of our allocated spectrum </a:t>
            </a:r>
            <a:r>
              <a:rPr lang="en-US" altLang="en-US" sz="2000" b="1" i="1" dirty="0">
                <a:solidFill>
                  <a:srgbClr val="7030A0"/>
                </a:solidFill>
              </a:rPr>
              <a:t>Remember: “Use it or lose it.”</a:t>
            </a:r>
            <a:endParaRPr lang="en-US" altLang="en-US" sz="2000" b="1" dirty="0">
              <a:solidFill>
                <a:srgbClr val="7030A0"/>
              </a:solidFill>
            </a:endParaRPr>
          </a:p>
          <a:p>
            <a:endParaRPr lang="en-US" dirty="0"/>
          </a:p>
        </p:txBody>
      </p:sp>
      <p:sp>
        <p:nvSpPr>
          <p:cNvPr id="4" name="Date Placeholder 3"/>
          <p:cNvSpPr>
            <a:spLocks noGrp="1"/>
          </p:cNvSpPr>
          <p:nvPr>
            <p:ph type="dt" sz="half" idx="10"/>
          </p:nvPr>
        </p:nvSpPr>
        <p:spPr/>
        <p:txBody>
          <a:bodyPr/>
          <a:lstStyle/>
          <a:p>
            <a:fld id="{85A6E36C-243A-4440-8E9E-B1735D1A5649}" type="datetime1">
              <a:rPr lang="en-US" smtClean="0"/>
              <a:pPr/>
              <a:t>9/9/2022</a:t>
            </a:fld>
            <a:endParaRPr lang="en-US"/>
          </a:p>
        </p:txBody>
      </p:sp>
      <p:sp>
        <p:nvSpPr>
          <p:cNvPr id="5" name="Slide Number Placeholder 4"/>
          <p:cNvSpPr>
            <a:spLocks noGrp="1"/>
          </p:cNvSpPr>
          <p:nvPr>
            <p:ph type="sldNum" sz="quarter" idx="12"/>
          </p:nvPr>
        </p:nvSpPr>
        <p:spPr/>
        <p:txBody>
          <a:bodyPr/>
          <a:lstStyle/>
          <a:p>
            <a:fld id="{8F272B91-0545-48DA-9D7F-7F00F9D7BD95}" type="slidenum">
              <a:rPr lang="en-US" smtClean="0"/>
              <a:pPr/>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5733144" y="365127"/>
            <a:ext cx="6257925" cy="6162675"/>
          </a:xfrm>
          <a:prstGeom prst="rect">
            <a:avLst/>
          </a:prstGeom>
        </p:spPr>
      </p:pic>
      <p:sp>
        <p:nvSpPr>
          <p:cNvPr id="2" name="Title 1"/>
          <p:cNvSpPr>
            <a:spLocks noGrp="1"/>
          </p:cNvSpPr>
          <p:nvPr>
            <p:ph type="title"/>
          </p:nvPr>
        </p:nvSpPr>
        <p:spPr/>
        <p:txBody>
          <a:bodyPr/>
          <a:lstStyle/>
          <a:p>
            <a:r>
              <a:rPr lang="en-US" dirty="0"/>
              <a:t>Grid Squares</a:t>
            </a:r>
          </a:p>
        </p:txBody>
      </p:sp>
      <p:sp>
        <p:nvSpPr>
          <p:cNvPr id="3" name="Content Placeholder 2"/>
          <p:cNvSpPr>
            <a:spLocks noGrp="1"/>
          </p:cNvSpPr>
          <p:nvPr>
            <p:ph idx="1"/>
          </p:nvPr>
        </p:nvSpPr>
        <p:spPr>
          <a:xfrm>
            <a:off x="493488" y="1825625"/>
            <a:ext cx="5239657" cy="4351338"/>
          </a:xfrm>
        </p:spPr>
        <p:txBody>
          <a:bodyPr>
            <a:normAutofit/>
          </a:bodyPr>
          <a:lstStyle/>
          <a:p>
            <a:r>
              <a:rPr lang="en-US" dirty="0"/>
              <a:t>Grid Squares are:</a:t>
            </a:r>
          </a:p>
          <a:p>
            <a:pPr lvl="1"/>
            <a:r>
              <a:rPr lang="en-US" dirty="0"/>
              <a:t>2 deg EW;  1 deg NS</a:t>
            </a:r>
          </a:p>
          <a:p>
            <a:pPr lvl="1"/>
            <a:r>
              <a:rPr lang="en-US" dirty="0"/>
              <a:t>~100 miles x 60 miles</a:t>
            </a:r>
          </a:p>
          <a:p>
            <a:r>
              <a:rPr lang="en-US" dirty="0">
                <a:solidFill>
                  <a:srgbClr val="0000FF"/>
                </a:solidFill>
              </a:rPr>
              <a:t>Example: Ardmore, OK</a:t>
            </a:r>
          </a:p>
          <a:p>
            <a:pPr lvl="1"/>
            <a:r>
              <a:rPr lang="en-US" dirty="0">
                <a:solidFill>
                  <a:srgbClr val="0000FF"/>
                </a:solidFill>
              </a:rPr>
              <a:t>EM14</a:t>
            </a:r>
            <a:r>
              <a:rPr lang="en-US" dirty="0"/>
              <a:t> “</a:t>
            </a:r>
            <a:r>
              <a:rPr lang="en-US" dirty="0">
                <a:solidFill>
                  <a:srgbClr val="0000FF"/>
                </a:solidFill>
              </a:rPr>
              <a:t>Echo Mike , One Four</a:t>
            </a:r>
            <a:r>
              <a:rPr lang="en-US" dirty="0"/>
              <a:t>”</a:t>
            </a:r>
          </a:p>
          <a:p>
            <a:pPr lvl="1"/>
            <a:r>
              <a:rPr lang="en-US" dirty="0"/>
              <a:t>Please copy …</a:t>
            </a:r>
            <a:r>
              <a:rPr lang="en-US" dirty="0">
                <a:solidFill>
                  <a:srgbClr val="0000FF"/>
                </a:solidFill>
              </a:rPr>
              <a:t>N0LD/R in EM14</a:t>
            </a:r>
          </a:p>
          <a:p>
            <a:r>
              <a:rPr lang="en-US" dirty="0"/>
              <a:t>Strategy</a:t>
            </a:r>
          </a:p>
          <a:p>
            <a:pPr lvl="1"/>
            <a:r>
              <a:rPr lang="en-US" dirty="0"/>
              <a:t>Go North and South thru corners as much as possible</a:t>
            </a:r>
            <a:br>
              <a:rPr lang="en-US" dirty="0"/>
            </a:br>
            <a:r>
              <a:rPr lang="en-US" dirty="0"/>
              <a:t>(60 miles &lt; 100 miles)</a:t>
            </a:r>
          </a:p>
          <a:p>
            <a:pPr lvl="1"/>
            <a:r>
              <a:rPr lang="en-US" dirty="0"/>
              <a:t>Stay within VHF population center range</a:t>
            </a:r>
          </a:p>
        </p:txBody>
      </p:sp>
      <p:sp>
        <p:nvSpPr>
          <p:cNvPr id="5" name="Date Placeholder 4"/>
          <p:cNvSpPr>
            <a:spLocks noGrp="1"/>
          </p:cNvSpPr>
          <p:nvPr>
            <p:ph type="dt" sz="half" idx="10"/>
          </p:nvPr>
        </p:nvSpPr>
        <p:spPr/>
        <p:txBody>
          <a:bodyPr/>
          <a:lstStyle/>
          <a:p>
            <a:fld id="{3AB53E9B-77D6-465A-B468-01A4E71B58DF}" type="datetime1">
              <a:rPr lang="en-US" smtClean="0"/>
              <a:pPr/>
              <a:t>9/9/2022</a:t>
            </a:fld>
            <a:endParaRPr lang="en-US"/>
          </a:p>
        </p:txBody>
      </p:sp>
      <p:sp>
        <p:nvSpPr>
          <p:cNvPr id="6" name="Slide Number Placeholder 5"/>
          <p:cNvSpPr>
            <a:spLocks noGrp="1"/>
          </p:cNvSpPr>
          <p:nvPr>
            <p:ph type="sldNum" sz="quarter" idx="12"/>
          </p:nvPr>
        </p:nvSpPr>
        <p:spPr/>
        <p:txBody>
          <a:bodyPr/>
          <a:lstStyle/>
          <a:p>
            <a:fld id="{8F272B91-0545-48DA-9D7F-7F00F9D7BD95}" type="slidenum">
              <a:rPr lang="en-US" smtClean="0"/>
              <a:pPr/>
              <a:t>44</a:t>
            </a:fld>
            <a:endParaRPr lang="en-US"/>
          </a:p>
        </p:txBody>
      </p:sp>
      <p:cxnSp>
        <p:nvCxnSpPr>
          <p:cNvPr id="8" name="Straight Connector 7"/>
          <p:cNvCxnSpPr/>
          <p:nvPr/>
        </p:nvCxnSpPr>
        <p:spPr>
          <a:xfrm>
            <a:off x="5980176" y="2944368"/>
            <a:ext cx="3648456" cy="18288"/>
          </a:xfrm>
          <a:prstGeom prst="line">
            <a:avLst/>
          </a:prstGeom>
          <a:ln>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284720" y="3238500"/>
            <a:ext cx="3810" cy="1005840"/>
          </a:xfrm>
          <a:prstGeom prst="line">
            <a:avLst/>
          </a:prstGeom>
          <a:ln>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980176" y="3238500"/>
            <a:ext cx="1304544" cy="0"/>
          </a:xfrm>
          <a:prstGeom prst="line">
            <a:avLst/>
          </a:prstGeom>
          <a:ln>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980176" y="2944368"/>
            <a:ext cx="0" cy="294132"/>
          </a:xfrm>
          <a:prstGeom prst="line">
            <a:avLst/>
          </a:prstGeom>
          <a:ln>
            <a:solidFill>
              <a:srgbClr val="0000FF"/>
            </a:solidFill>
            <a:prstDash val="dash"/>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9622155" y="2962275"/>
            <a:ext cx="85884" cy="842010"/>
          </a:xfrm>
          <a:custGeom>
            <a:avLst/>
            <a:gdLst>
              <a:gd name="connsiteX0" fmla="*/ 9525 w 85884"/>
              <a:gd name="connsiteY0" fmla="*/ 0 h 842010"/>
              <a:gd name="connsiteX1" fmla="*/ 7620 w 85884"/>
              <a:gd name="connsiteY1" fmla="*/ 24765 h 842010"/>
              <a:gd name="connsiteX2" fmla="*/ 1905 w 85884"/>
              <a:gd name="connsiteY2" fmla="*/ 49530 h 842010"/>
              <a:gd name="connsiteX3" fmla="*/ 3810 w 85884"/>
              <a:gd name="connsiteY3" fmla="*/ 78105 h 842010"/>
              <a:gd name="connsiteX4" fmla="*/ 5715 w 85884"/>
              <a:gd name="connsiteY4" fmla="*/ 83820 h 842010"/>
              <a:gd name="connsiteX5" fmla="*/ 7620 w 85884"/>
              <a:gd name="connsiteY5" fmla="*/ 93345 h 842010"/>
              <a:gd name="connsiteX6" fmla="*/ 9525 w 85884"/>
              <a:gd name="connsiteY6" fmla="*/ 99060 h 842010"/>
              <a:gd name="connsiteX7" fmla="*/ 13335 w 85884"/>
              <a:gd name="connsiteY7" fmla="*/ 112395 h 842010"/>
              <a:gd name="connsiteX8" fmla="*/ 11430 w 85884"/>
              <a:gd name="connsiteY8" fmla="*/ 171450 h 842010"/>
              <a:gd name="connsiteX9" fmla="*/ 7620 w 85884"/>
              <a:gd name="connsiteY9" fmla="*/ 182880 h 842010"/>
              <a:gd name="connsiteX10" fmla="*/ 5715 w 85884"/>
              <a:gd name="connsiteY10" fmla="*/ 194310 h 842010"/>
              <a:gd name="connsiteX11" fmla="*/ 0 w 85884"/>
              <a:gd name="connsiteY11" fmla="*/ 211455 h 842010"/>
              <a:gd name="connsiteX12" fmla="*/ 3810 w 85884"/>
              <a:gd name="connsiteY12" fmla="*/ 259080 h 842010"/>
              <a:gd name="connsiteX13" fmla="*/ 5715 w 85884"/>
              <a:gd name="connsiteY13" fmla="*/ 264795 h 842010"/>
              <a:gd name="connsiteX14" fmla="*/ 7620 w 85884"/>
              <a:gd name="connsiteY14" fmla="*/ 440055 h 842010"/>
              <a:gd name="connsiteX15" fmla="*/ 11430 w 85884"/>
              <a:gd name="connsiteY15" fmla="*/ 455295 h 842010"/>
              <a:gd name="connsiteX16" fmla="*/ 19050 w 85884"/>
              <a:gd name="connsiteY16" fmla="*/ 466725 h 842010"/>
              <a:gd name="connsiteX17" fmla="*/ 22860 w 85884"/>
              <a:gd name="connsiteY17" fmla="*/ 472440 h 842010"/>
              <a:gd name="connsiteX18" fmla="*/ 24765 w 85884"/>
              <a:gd name="connsiteY18" fmla="*/ 478155 h 842010"/>
              <a:gd name="connsiteX19" fmla="*/ 32385 w 85884"/>
              <a:gd name="connsiteY19" fmla="*/ 489585 h 842010"/>
              <a:gd name="connsiteX20" fmla="*/ 34290 w 85884"/>
              <a:gd name="connsiteY20" fmla="*/ 502920 h 842010"/>
              <a:gd name="connsiteX21" fmla="*/ 38100 w 85884"/>
              <a:gd name="connsiteY21" fmla="*/ 548640 h 842010"/>
              <a:gd name="connsiteX22" fmla="*/ 40005 w 85884"/>
              <a:gd name="connsiteY22" fmla="*/ 588645 h 842010"/>
              <a:gd name="connsiteX23" fmla="*/ 43815 w 85884"/>
              <a:gd name="connsiteY23" fmla="*/ 609600 h 842010"/>
              <a:gd name="connsiteX24" fmla="*/ 45720 w 85884"/>
              <a:gd name="connsiteY24" fmla="*/ 622935 h 842010"/>
              <a:gd name="connsiteX25" fmla="*/ 49530 w 85884"/>
              <a:gd name="connsiteY25" fmla="*/ 636270 h 842010"/>
              <a:gd name="connsiteX26" fmla="*/ 55245 w 85884"/>
              <a:gd name="connsiteY26" fmla="*/ 685800 h 842010"/>
              <a:gd name="connsiteX27" fmla="*/ 59055 w 85884"/>
              <a:gd name="connsiteY27" fmla="*/ 702945 h 842010"/>
              <a:gd name="connsiteX28" fmla="*/ 62865 w 85884"/>
              <a:gd name="connsiteY28" fmla="*/ 710565 h 842010"/>
              <a:gd name="connsiteX29" fmla="*/ 64770 w 85884"/>
              <a:gd name="connsiteY29" fmla="*/ 731520 h 842010"/>
              <a:gd name="connsiteX30" fmla="*/ 66675 w 85884"/>
              <a:gd name="connsiteY30" fmla="*/ 737235 h 842010"/>
              <a:gd name="connsiteX31" fmla="*/ 68580 w 85884"/>
              <a:gd name="connsiteY31" fmla="*/ 750570 h 842010"/>
              <a:gd name="connsiteX32" fmla="*/ 70485 w 85884"/>
              <a:gd name="connsiteY32" fmla="*/ 758190 h 842010"/>
              <a:gd name="connsiteX33" fmla="*/ 72390 w 85884"/>
              <a:gd name="connsiteY33" fmla="*/ 767715 h 842010"/>
              <a:gd name="connsiteX34" fmla="*/ 74295 w 85884"/>
              <a:gd name="connsiteY34" fmla="*/ 773430 h 842010"/>
              <a:gd name="connsiteX35" fmla="*/ 76200 w 85884"/>
              <a:gd name="connsiteY35" fmla="*/ 781050 h 842010"/>
              <a:gd name="connsiteX36" fmla="*/ 78105 w 85884"/>
              <a:gd name="connsiteY36" fmla="*/ 807720 h 842010"/>
              <a:gd name="connsiteX37" fmla="*/ 81915 w 85884"/>
              <a:gd name="connsiteY37" fmla="*/ 821055 h 842010"/>
              <a:gd name="connsiteX38" fmla="*/ 83820 w 85884"/>
              <a:gd name="connsiteY38" fmla="*/ 828675 h 842010"/>
              <a:gd name="connsiteX39" fmla="*/ 85725 w 85884"/>
              <a:gd name="connsiteY39" fmla="*/ 834390 h 842010"/>
              <a:gd name="connsiteX40" fmla="*/ 85725 w 85884"/>
              <a:gd name="connsiteY40" fmla="*/ 842010 h 84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884" h="842010">
                <a:moveTo>
                  <a:pt x="9525" y="0"/>
                </a:moveTo>
                <a:cubicBezTo>
                  <a:pt x="8890" y="8255"/>
                  <a:pt x="8487" y="16531"/>
                  <a:pt x="7620" y="24765"/>
                </a:cubicBezTo>
                <a:cubicBezTo>
                  <a:pt x="6705" y="33455"/>
                  <a:pt x="4640" y="41325"/>
                  <a:pt x="1905" y="49530"/>
                </a:cubicBezTo>
                <a:cubicBezTo>
                  <a:pt x="2540" y="59055"/>
                  <a:pt x="2756" y="68617"/>
                  <a:pt x="3810" y="78105"/>
                </a:cubicBezTo>
                <a:cubicBezTo>
                  <a:pt x="4032" y="80101"/>
                  <a:pt x="5228" y="81872"/>
                  <a:pt x="5715" y="83820"/>
                </a:cubicBezTo>
                <a:cubicBezTo>
                  <a:pt x="6500" y="86961"/>
                  <a:pt x="6835" y="90204"/>
                  <a:pt x="7620" y="93345"/>
                </a:cubicBezTo>
                <a:cubicBezTo>
                  <a:pt x="8107" y="95293"/>
                  <a:pt x="8973" y="97129"/>
                  <a:pt x="9525" y="99060"/>
                </a:cubicBezTo>
                <a:cubicBezTo>
                  <a:pt x="14309" y="115804"/>
                  <a:pt x="8767" y="98692"/>
                  <a:pt x="13335" y="112395"/>
                </a:cubicBezTo>
                <a:cubicBezTo>
                  <a:pt x="12700" y="132080"/>
                  <a:pt x="13022" y="151819"/>
                  <a:pt x="11430" y="171450"/>
                </a:cubicBezTo>
                <a:cubicBezTo>
                  <a:pt x="11105" y="175453"/>
                  <a:pt x="8280" y="178919"/>
                  <a:pt x="7620" y="182880"/>
                </a:cubicBezTo>
                <a:cubicBezTo>
                  <a:pt x="6985" y="186690"/>
                  <a:pt x="6710" y="190578"/>
                  <a:pt x="5715" y="194310"/>
                </a:cubicBezTo>
                <a:cubicBezTo>
                  <a:pt x="4163" y="200131"/>
                  <a:pt x="0" y="211455"/>
                  <a:pt x="0" y="211455"/>
                </a:cubicBezTo>
                <a:cubicBezTo>
                  <a:pt x="987" y="231195"/>
                  <a:pt x="-314" y="242585"/>
                  <a:pt x="3810" y="259080"/>
                </a:cubicBezTo>
                <a:cubicBezTo>
                  <a:pt x="4297" y="261028"/>
                  <a:pt x="5080" y="262890"/>
                  <a:pt x="5715" y="264795"/>
                </a:cubicBezTo>
                <a:cubicBezTo>
                  <a:pt x="6350" y="323215"/>
                  <a:pt x="6416" y="381644"/>
                  <a:pt x="7620" y="440055"/>
                </a:cubicBezTo>
                <a:cubicBezTo>
                  <a:pt x="7656" y="441809"/>
                  <a:pt x="9904" y="452549"/>
                  <a:pt x="11430" y="455295"/>
                </a:cubicBezTo>
                <a:cubicBezTo>
                  <a:pt x="13654" y="459298"/>
                  <a:pt x="16510" y="462915"/>
                  <a:pt x="19050" y="466725"/>
                </a:cubicBezTo>
                <a:cubicBezTo>
                  <a:pt x="20320" y="468630"/>
                  <a:pt x="22136" y="470268"/>
                  <a:pt x="22860" y="472440"/>
                </a:cubicBezTo>
                <a:cubicBezTo>
                  <a:pt x="23495" y="474345"/>
                  <a:pt x="23790" y="476400"/>
                  <a:pt x="24765" y="478155"/>
                </a:cubicBezTo>
                <a:cubicBezTo>
                  <a:pt x="26989" y="482158"/>
                  <a:pt x="32385" y="489585"/>
                  <a:pt x="32385" y="489585"/>
                </a:cubicBezTo>
                <a:cubicBezTo>
                  <a:pt x="33020" y="494030"/>
                  <a:pt x="33765" y="498461"/>
                  <a:pt x="34290" y="502920"/>
                </a:cubicBezTo>
                <a:cubicBezTo>
                  <a:pt x="35959" y="517111"/>
                  <a:pt x="37308" y="534777"/>
                  <a:pt x="38100" y="548640"/>
                </a:cubicBezTo>
                <a:cubicBezTo>
                  <a:pt x="38862" y="561968"/>
                  <a:pt x="39086" y="575327"/>
                  <a:pt x="40005" y="588645"/>
                </a:cubicBezTo>
                <a:cubicBezTo>
                  <a:pt x="40942" y="602225"/>
                  <a:pt x="40769" y="600461"/>
                  <a:pt x="43815" y="609600"/>
                </a:cubicBezTo>
                <a:cubicBezTo>
                  <a:pt x="44450" y="614045"/>
                  <a:pt x="44917" y="618517"/>
                  <a:pt x="45720" y="622935"/>
                </a:cubicBezTo>
                <a:cubicBezTo>
                  <a:pt x="46677" y="628197"/>
                  <a:pt x="47898" y="631373"/>
                  <a:pt x="49530" y="636270"/>
                </a:cubicBezTo>
                <a:cubicBezTo>
                  <a:pt x="51737" y="658338"/>
                  <a:pt x="51794" y="660491"/>
                  <a:pt x="55245" y="685800"/>
                </a:cubicBezTo>
                <a:cubicBezTo>
                  <a:pt x="56082" y="691940"/>
                  <a:pt x="56655" y="697346"/>
                  <a:pt x="59055" y="702945"/>
                </a:cubicBezTo>
                <a:cubicBezTo>
                  <a:pt x="60174" y="705555"/>
                  <a:pt x="61595" y="708025"/>
                  <a:pt x="62865" y="710565"/>
                </a:cubicBezTo>
                <a:cubicBezTo>
                  <a:pt x="63500" y="717550"/>
                  <a:pt x="63778" y="724577"/>
                  <a:pt x="64770" y="731520"/>
                </a:cubicBezTo>
                <a:cubicBezTo>
                  <a:pt x="65054" y="733508"/>
                  <a:pt x="66281" y="735266"/>
                  <a:pt x="66675" y="737235"/>
                </a:cubicBezTo>
                <a:cubicBezTo>
                  <a:pt x="67556" y="741638"/>
                  <a:pt x="67777" y="746152"/>
                  <a:pt x="68580" y="750570"/>
                </a:cubicBezTo>
                <a:cubicBezTo>
                  <a:pt x="69048" y="753146"/>
                  <a:pt x="69917" y="755634"/>
                  <a:pt x="70485" y="758190"/>
                </a:cubicBezTo>
                <a:cubicBezTo>
                  <a:pt x="71187" y="761351"/>
                  <a:pt x="71605" y="764574"/>
                  <a:pt x="72390" y="767715"/>
                </a:cubicBezTo>
                <a:cubicBezTo>
                  <a:pt x="72877" y="769663"/>
                  <a:pt x="73743" y="771499"/>
                  <a:pt x="74295" y="773430"/>
                </a:cubicBezTo>
                <a:cubicBezTo>
                  <a:pt x="75014" y="775947"/>
                  <a:pt x="75565" y="778510"/>
                  <a:pt x="76200" y="781050"/>
                </a:cubicBezTo>
                <a:cubicBezTo>
                  <a:pt x="76835" y="789940"/>
                  <a:pt x="77121" y="798862"/>
                  <a:pt x="78105" y="807720"/>
                </a:cubicBezTo>
                <a:cubicBezTo>
                  <a:pt x="78646" y="812593"/>
                  <a:pt x="80601" y="816457"/>
                  <a:pt x="81915" y="821055"/>
                </a:cubicBezTo>
                <a:cubicBezTo>
                  <a:pt x="82634" y="823572"/>
                  <a:pt x="83101" y="826158"/>
                  <a:pt x="83820" y="828675"/>
                </a:cubicBezTo>
                <a:cubicBezTo>
                  <a:pt x="84372" y="830606"/>
                  <a:pt x="85441" y="832402"/>
                  <a:pt x="85725" y="834390"/>
                </a:cubicBezTo>
                <a:cubicBezTo>
                  <a:pt x="86084" y="836904"/>
                  <a:pt x="85725" y="839470"/>
                  <a:pt x="85725" y="842010"/>
                </a:cubicBezTo>
              </a:path>
            </a:pathLst>
          </a:custGeom>
          <a:noFill/>
          <a:ln w="9525" cmpd="sng">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816215" y="3804285"/>
            <a:ext cx="1893570" cy="952500"/>
          </a:xfrm>
          <a:custGeom>
            <a:avLst/>
            <a:gdLst>
              <a:gd name="connsiteX0" fmla="*/ 1893570 w 1893570"/>
              <a:gd name="connsiteY0" fmla="*/ 0 h 952500"/>
              <a:gd name="connsiteX1" fmla="*/ 1891665 w 1893570"/>
              <a:gd name="connsiteY1" fmla="*/ 59055 h 952500"/>
              <a:gd name="connsiteX2" fmla="*/ 1889760 w 1893570"/>
              <a:gd name="connsiteY2" fmla="*/ 64770 h 952500"/>
              <a:gd name="connsiteX3" fmla="*/ 1885950 w 1893570"/>
              <a:gd name="connsiteY3" fmla="*/ 80010 h 952500"/>
              <a:gd name="connsiteX4" fmla="*/ 1884045 w 1893570"/>
              <a:gd name="connsiteY4" fmla="*/ 85725 h 952500"/>
              <a:gd name="connsiteX5" fmla="*/ 1880235 w 1893570"/>
              <a:gd name="connsiteY5" fmla="*/ 91440 h 952500"/>
              <a:gd name="connsiteX6" fmla="*/ 1880235 w 1893570"/>
              <a:gd name="connsiteY6" fmla="*/ 142875 h 952500"/>
              <a:gd name="connsiteX7" fmla="*/ 1884045 w 1893570"/>
              <a:gd name="connsiteY7" fmla="*/ 186690 h 952500"/>
              <a:gd name="connsiteX8" fmla="*/ 1880235 w 1893570"/>
              <a:gd name="connsiteY8" fmla="*/ 276225 h 952500"/>
              <a:gd name="connsiteX9" fmla="*/ 1876425 w 1893570"/>
              <a:gd name="connsiteY9" fmla="*/ 381000 h 952500"/>
              <a:gd name="connsiteX10" fmla="*/ 1874520 w 1893570"/>
              <a:gd name="connsiteY10" fmla="*/ 386715 h 952500"/>
              <a:gd name="connsiteX11" fmla="*/ 1874520 w 1893570"/>
              <a:gd name="connsiteY11" fmla="*/ 447675 h 952500"/>
              <a:gd name="connsiteX12" fmla="*/ 1878330 w 1893570"/>
              <a:gd name="connsiteY12" fmla="*/ 464820 h 952500"/>
              <a:gd name="connsiteX13" fmla="*/ 1876425 w 1893570"/>
              <a:gd name="connsiteY13" fmla="*/ 575310 h 952500"/>
              <a:gd name="connsiteX14" fmla="*/ 1874520 w 1893570"/>
              <a:gd name="connsiteY14" fmla="*/ 601980 h 952500"/>
              <a:gd name="connsiteX15" fmla="*/ 1870710 w 1893570"/>
              <a:gd name="connsiteY15" fmla="*/ 613410 h 952500"/>
              <a:gd name="connsiteX16" fmla="*/ 1866900 w 1893570"/>
              <a:gd name="connsiteY16" fmla="*/ 647700 h 952500"/>
              <a:gd name="connsiteX17" fmla="*/ 1868805 w 1893570"/>
              <a:gd name="connsiteY17" fmla="*/ 695325 h 952500"/>
              <a:gd name="connsiteX18" fmla="*/ 1866900 w 1893570"/>
              <a:gd name="connsiteY18" fmla="*/ 809625 h 952500"/>
              <a:gd name="connsiteX19" fmla="*/ 1868805 w 1893570"/>
              <a:gd name="connsiteY19" fmla="*/ 822960 h 952500"/>
              <a:gd name="connsiteX20" fmla="*/ 1864995 w 1893570"/>
              <a:gd name="connsiteY20" fmla="*/ 952500 h 952500"/>
              <a:gd name="connsiteX21" fmla="*/ 1853565 w 1893570"/>
              <a:gd name="connsiteY21" fmla="*/ 950595 h 952500"/>
              <a:gd name="connsiteX22" fmla="*/ 1847850 w 1893570"/>
              <a:gd name="connsiteY22" fmla="*/ 944880 h 952500"/>
              <a:gd name="connsiteX23" fmla="*/ 1842135 w 1893570"/>
              <a:gd name="connsiteY23" fmla="*/ 942975 h 952500"/>
              <a:gd name="connsiteX24" fmla="*/ 1836420 w 1893570"/>
              <a:gd name="connsiteY24" fmla="*/ 939165 h 952500"/>
              <a:gd name="connsiteX25" fmla="*/ 1826895 w 1893570"/>
              <a:gd name="connsiteY25" fmla="*/ 929640 h 952500"/>
              <a:gd name="connsiteX26" fmla="*/ 1819275 w 1893570"/>
              <a:gd name="connsiteY26" fmla="*/ 918210 h 952500"/>
              <a:gd name="connsiteX27" fmla="*/ 1805940 w 1893570"/>
              <a:gd name="connsiteY27" fmla="*/ 899160 h 952500"/>
              <a:gd name="connsiteX28" fmla="*/ 1792605 w 1893570"/>
              <a:gd name="connsiteY28" fmla="*/ 889635 h 952500"/>
              <a:gd name="connsiteX29" fmla="*/ 1746885 w 1893570"/>
              <a:gd name="connsiteY29" fmla="*/ 885825 h 952500"/>
              <a:gd name="connsiteX30" fmla="*/ 1741170 w 1893570"/>
              <a:gd name="connsiteY30" fmla="*/ 883920 h 952500"/>
              <a:gd name="connsiteX31" fmla="*/ 1731645 w 1893570"/>
              <a:gd name="connsiteY31" fmla="*/ 882015 h 952500"/>
              <a:gd name="connsiteX32" fmla="*/ 1724025 w 1893570"/>
              <a:gd name="connsiteY32" fmla="*/ 880110 h 952500"/>
              <a:gd name="connsiteX33" fmla="*/ 1716405 w 1893570"/>
              <a:gd name="connsiteY33" fmla="*/ 866775 h 952500"/>
              <a:gd name="connsiteX34" fmla="*/ 1714500 w 1893570"/>
              <a:gd name="connsiteY34" fmla="*/ 861060 h 952500"/>
              <a:gd name="connsiteX35" fmla="*/ 1704975 w 1893570"/>
              <a:gd name="connsiteY35" fmla="*/ 857250 h 952500"/>
              <a:gd name="connsiteX36" fmla="*/ 1685925 w 1893570"/>
              <a:gd name="connsiteY36" fmla="*/ 843915 h 952500"/>
              <a:gd name="connsiteX37" fmla="*/ 1678305 w 1893570"/>
              <a:gd name="connsiteY37" fmla="*/ 840105 h 952500"/>
              <a:gd name="connsiteX38" fmla="*/ 1666875 w 1893570"/>
              <a:gd name="connsiteY38" fmla="*/ 836295 h 952500"/>
              <a:gd name="connsiteX39" fmla="*/ 1659255 w 1893570"/>
              <a:gd name="connsiteY39" fmla="*/ 830580 h 952500"/>
              <a:gd name="connsiteX40" fmla="*/ 1653540 w 1893570"/>
              <a:gd name="connsiteY40" fmla="*/ 828675 h 952500"/>
              <a:gd name="connsiteX41" fmla="*/ 1638300 w 1893570"/>
              <a:gd name="connsiteY41" fmla="*/ 819150 h 952500"/>
              <a:gd name="connsiteX42" fmla="*/ 1626870 w 1893570"/>
              <a:gd name="connsiteY42" fmla="*/ 811530 h 952500"/>
              <a:gd name="connsiteX43" fmla="*/ 1611630 w 1893570"/>
              <a:gd name="connsiteY43" fmla="*/ 794385 h 952500"/>
              <a:gd name="connsiteX44" fmla="*/ 1605915 w 1893570"/>
              <a:gd name="connsiteY44" fmla="*/ 788670 h 952500"/>
              <a:gd name="connsiteX45" fmla="*/ 1594485 w 1893570"/>
              <a:gd name="connsiteY45" fmla="*/ 781050 h 952500"/>
              <a:gd name="connsiteX46" fmla="*/ 1588770 w 1893570"/>
              <a:gd name="connsiteY46" fmla="*/ 777240 h 952500"/>
              <a:gd name="connsiteX47" fmla="*/ 1577340 w 1893570"/>
              <a:gd name="connsiteY47" fmla="*/ 773430 h 952500"/>
              <a:gd name="connsiteX48" fmla="*/ 1571625 w 1893570"/>
              <a:gd name="connsiteY48" fmla="*/ 769620 h 952500"/>
              <a:gd name="connsiteX49" fmla="*/ 1560195 w 1893570"/>
              <a:gd name="connsiteY49" fmla="*/ 765810 h 952500"/>
              <a:gd name="connsiteX50" fmla="*/ 1537335 w 1893570"/>
              <a:gd name="connsiteY50" fmla="*/ 769620 h 952500"/>
              <a:gd name="connsiteX51" fmla="*/ 1525905 w 1893570"/>
              <a:gd name="connsiteY51" fmla="*/ 777240 h 952500"/>
              <a:gd name="connsiteX52" fmla="*/ 1518285 w 1893570"/>
              <a:gd name="connsiteY52" fmla="*/ 788670 h 952500"/>
              <a:gd name="connsiteX53" fmla="*/ 1514475 w 1893570"/>
              <a:gd name="connsiteY53" fmla="*/ 794385 h 952500"/>
              <a:gd name="connsiteX54" fmla="*/ 1504950 w 1893570"/>
              <a:gd name="connsiteY54" fmla="*/ 815340 h 952500"/>
              <a:gd name="connsiteX55" fmla="*/ 1499235 w 1893570"/>
              <a:gd name="connsiteY55" fmla="*/ 821055 h 952500"/>
              <a:gd name="connsiteX56" fmla="*/ 1483995 w 1893570"/>
              <a:gd name="connsiteY56" fmla="*/ 824865 h 952500"/>
              <a:gd name="connsiteX57" fmla="*/ 1447800 w 1893570"/>
              <a:gd name="connsiteY57" fmla="*/ 821055 h 952500"/>
              <a:gd name="connsiteX58" fmla="*/ 1440180 w 1893570"/>
              <a:gd name="connsiteY58" fmla="*/ 817245 h 952500"/>
              <a:gd name="connsiteX59" fmla="*/ 1434465 w 1893570"/>
              <a:gd name="connsiteY59" fmla="*/ 815340 h 952500"/>
              <a:gd name="connsiteX60" fmla="*/ 1417320 w 1893570"/>
              <a:gd name="connsiteY60" fmla="*/ 802005 h 952500"/>
              <a:gd name="connsiteX61" fmla="*/ 1411605 w 1893570"/>
              <a:gd name="connsiteY61" fmla="*/ 798195 h 952500"/>
              <a:gd name="connsiteX62" fmla="*/ 1396365 w 1893570"/>
              <a:gd name="connsiteY62" fmla="*/ 794385 h 952500"/>
              <a:gd name="connsiteX63" fmla="*/ 1390650 w 1893570"/>
              <a:gd name="connsiteY63" fmla="*/ 792480 h 952500"/>
              <a:gd name="connsiteX64" fmla="*/ 1381125 w 1893570"/>
              <a:gd name="connsiteY64" fmla="*/ 788670 h 952500"/>
              <a:gd name="connsiteX65" fmla="*/ 1350645 w 1893570"/>
              <a:gd name="connsiteY65" fmla="*/ 784860 h 952500"/>
              <a:gd name="connsiteX66" fmla="*/ 1331595 w 1893570"/>
              <a:gd name="connsiteY66" fmla="*/ 786765 h 952500"/>
              <a:gd name="connsiteX67" fmla="*/ 1329690 w 1893570"/>
              <a:gd name="connsiteY67" fmla="*/ 794385 h 952500"/>
              <a:gd name="connsiteX68" fmla="*/ 1320165 w 1893570"/>
              <a:gd name="connsiteY68" fmla="*/ 807720 h 952500"/>
              <a:gd name="connsiteX69" fmla="*/ 1312545 w 1893570"/>
              <a:gd name="connsiteY69" fmla="*/ 811530 h 952500"/>
              <a:gd name="connsiteX70" fmla="*/ 1301115 w 1893570"/>
              <a:gd name="connsiteY70" fmla="*/ 819150 h 952500"/>
              <a:gd name="connsiteX71" fmla="*/ 1289685 w 1893570"/>
              <a:gd name="connsiteY71" fmla="*/ 822960 h 952500"/>
              <a:gd name="connsiteX72" fmla="*/ 1276350 w 1893570"/>
              <a:gd name="connsiteY72" fmla="*/ 830580 h 952500"/>
              <a:gd name="connsiteX73" fmla="*/ 1261110 w 1893570"/>
              <a:gd name="connsiteY73" fmla="*/ 828675 h 952500"/>
              <a:gd name="connsiteX74" fmla="*/ 1255395 w 1893570"/>
              <a:gd name="connsiteY74" fmla="*/ 826770 h 952500"/>
              <a:gd name="connsiteX75" fmla="*/ 1209675 w 1893570"/>
              <a:gd name="connsiteY75" fmla="*/ 830580 h 952500"/>
              <a:gd name="connsiteX76" fmla="*/ 1200150 w 1893570"/>
              <a:gd name="connsiteY76" fmla="*/ 832485 h 952500"/>
              <a:gd name="connsiteX77" fmla="*/ 1194435 w 1893570"/>
              <a:gd name="connsiteY77" fmla="*/ 834390 h 952500"/>
              <a:gd name="connsiteX78" fmla="*/ 1169670 w 1893570"/>
              <a:gd name="connsiteY78" fmla="*/ 836295 h 952500"/>
              <a:gd name="connsiteX79" fmla="*/ 1162050 w 1893570"/>
              <a:gd name="connsiteY79" fmla="*/ 838200 h 952500"/>
              <a:gd name="connsiteX80" fmla="*/ 1156335 w 1893570"/>
              <a:gd name="connsiteY80" fmla="*/ 843915 h 952500"/>
              <a:gd name="connsiteX81" fmla="*/ 1150620 w 1893570"/>
              <a:gd name="connsiteY81" fmla="*/ 847725 h 952500"/>
              <a:gd name="connsiteX82" fmla="*/ 1143000 w 1893570"/>
              <a:gd name="connsiteY82" fmla="*/ 851535 h 952500"/>
              <a:gd name="connsiteX83" fmla="*/ 1131570 w 1893570"/>
              <a:gd name="connsiteY83" fmla="*/ 859155 h 952500"/>
              <a:gd name="connsiteX84" fmla="*/ 1123950 w 1893570"/>
              <a:gd name="connsiteY84" fmla="*/ 862965 h 952500"/>
              <a:gd name="connsiteX85" fmla="*/ 1118235 w 1893570"/>
              <a:gd name="connsiteY85" fmla="*/ 868680 h 952500"/>
              <a:gd name="connsiteX86" fmla="*/ 1106805 w 1893570"/>
              <a:gd name="connsiteY86" fmla="*/ 882015 h 952500"/>
              <a:gd name="connsiteX87" fmla="*/ 1095375 w 1893570"/>
              <a:gd name="connsiteY87" fmla="*/ 891540 h 952500"/>
              <a:gd name="connsiteX88" fmla="*/ 1091565 w 1893570"/>
              <a:gd name="connsiteY88" fmla="*/ 885825 h 952500"/>
              <a:gd name="connsiteX89" fmla="*/ 1089660 w 1893570"/>
              <a:gd name="connsiteY89" fmla="*/ 880110 h 952500"/>
              <a:gd name="connsiteX90" fmla="*/ 1083945 w 1893570"/>
              <a:gd name="connsiteY90" fmla="*/ 876300 h 952500"/>
              <a:gd name="connsiteX91" fmla="*/ 1078230 w 1893570"/>
              <a:gd name="connsiteY91" fmla="*/ 870585 h 952500"/>
              <a:gd name="connsiteX92" fmla="*/ 1064895 w 1893570"/>
              <a:gd name="connsiteY92" fmla="*/ 885825 h 952500"/>
              <a:gd name="connsiteX93" fmla="*/ 1059180 w 1893570"/>
              <a:gd name="connsiteY93" fmla="*/ 889635 h 952500"/>
              <a:gd name="connsiteX94" fmla="*/ 1047750 w 1893570"/>
              <a:gd name="connsiteY94" fmla="*/ 899160 h 952500"/>
              <a:gd name="connsiteX95" fmla="*/ 1040130 w 1893570"/>
              <a:gd name="connsiteY95" fmla="*/ 901065 h 952500"/>
              <a:gd name="connsiteX96" fmla="*/ 1034415 w 1893570"/>
              <a:gd name="connsiteY96" fmla="*/ 899160 h 952500"/>
              <a:gd name="connsiteX97" fmla="*/ 1022985 w 1893570"/>
              <a:gd name="connsiteY97" fmla="*/ 891540 h 952500"/>
              <a:gd name="connsiteX98" fmla="*/ 1019175 w 1893570"/>
              <a:gd name="connsiteY98" fmla="*/ 885825 h 952500"/>
              <a:gd name="connsiteX99" fmla="*/ 1002030 w 1893570"/>
              <a:gd name="connsiteY99" fmla="*/ 870585 h 952500"/>
              <a:gd name="connsiteX100" fmla="*/ 992505 w 1893570"/>
              <a:gd name="connsiteY100" fmla="*/ 861060 h 952500"/>
              <a:gd name="connsiteX101" fmla="*/ 984885 w 1893570"/>
              <a:gd name="connsiteY101" fmla="*/ 857250 h 952500"/>
              <a:gd name="connsiteX102" fmla="*/ 979170 w 1893570"/>
              <a:gd name="connsiteY102" fmla="*/ 855345 h 952500"/>
              <a:gd name="connsiteX103" fmla="*/ 969645 w 1893570"/>
              <a:gd name="connsiteY103" fmla="*/ 849630 h 952500"/>
              <a:gd name="connsiteX104" fmla="*/ 962025 w 1893570"/>
              <a:gd name="connsiteY104" fmla="*/ 838200 h 952500"/>
              <a:gd name="connsiteX105" fmla="*/ 958215 w 1893570"/>
              <a:gd name="connsiteY105" fmla="*/ 832485 h 952500"/>
              <a:gd name="connsiteX106" fmla="*/ 956310 w 1893570"/>
              <a:gd name="connsiteY106" fmla="*/ 826770 h 952500"/>
              <a:gd name="connsiteX107" fmla="*/ 954405 w 1893570"/>
              <a:gd name="connsiteY107" fmla="*/ 819150 h 952500"/>
              <a:gd name="connsiteX108" fmla="*/ 946785 w 1893570"/>
              <a:gd name="connsiteY108" fmla="*/ 815340 h 952500"/>
              <a:gd name="connsiteX109" fmla="*/ 922020 w 1893570"/>
              <a:gd name="connsiteY109" fmla="*/ 817245 h 952500"/>
              <a:gd name="connsiteX110" fmla="*/ 902970 w 1893570"/>
              <a:gd name="connsiteY110" fmla="*/ 819150 h 952500"/>
              <a:gd name="connsiteX111" fmla="*/ 893445 w 1893570"/>
              <a:gd name="connsiteY111" fmla="*/ 830580 h 952500"/>
              <a:gd name="connsiteX112" fmla="*/ 882015 w 1893570"/>
              <a:gd name="connsiteY112" fmla="*/ 834390 h 952500"/>
              <a:gd name="connsiteX113" fmla="*/ 855345 w 1893570"/>
              <a:gd name="connsiteY113" fmla="*/ 828675 h 952500"/>
              <a:gd name="connsiteX114" fmla="*/ 849630 w 1893570"/>
              <a:gd name="connsiteY114" fmla="*/ 822960 h 952500"/>
              <a:gd name="connsiteX115" fmla="*/ 847725 w 1893570"/>
              <a:gd name="connsiteY115" fmla="*/ 817245 h 952500"/>
              <a:gd name="connsiteX116" fmla="*/ 842010 w 1893570"/>
              <a:gd name="connsiteY116" fmla="*/ 800100 h 952500"/>
              <a:gd name="connsiteX117" fmla="*/ 828675 w 1893570"/>
              <a:gd name="connsiteY117" fmla="*/ 790575 h 952500"/>
              <a:gd name="connsiteX118" fmla="*/ 811530 w 1893570"/>
              <a:gd name="connsiteY118" fmla="*/ 779145 h 952500"/>
              <a:gd name="connsiteX119" fmla="*/ 805815 w 1893570"/>
              <a:gd name="connsiteY119" fmla="*/ 775335 h 952500"/>
              <a:gd name="connsiteX120" fmla="*/ 754380 w 1893570"/>
              <a:gd name="connsiteY120" fmla="*/ 777240 h 952500"/>
              <a:gd name="connsiteX121" fmla="*/ 756285 w 1893570"/>
              <a:gd name="connsiteY121" fmla="*/ 782955 h 952500"/>
              <a:gd name="connsiteX122" fmla="*/ 775335 w 1893570"/>
              <a:gd name="connsiteY122" fmla="*/ 786765 h 952500"/>
              <a:gd name="connsiteX123" fmla="*/ 781050 w 1893570"/>
              <a:gd name="connsiteY123" fmla="*/ 802005 h 952500"/>
              <a:gd name="connsiteX124" fmla="*/ 784860 w 1893570"/>
              <a:gd name="connsiteY124" fmla="*/ 819150 h 952500"/>
              <a:gd name="connsiteX125" fmla="*/ 773430 w 1893570"/>
              <a:gd name="connsiteY125" fmla="*/ 834390 h 952500"/>
              <a:gd name="connsiteX126" fmla="*/ 762000 w 1893570"/>
              <a:gd name="connsiteY126" fmla="*/ 843915 h 952500"/>
              <a:gd name="connsiteX127" fmla="*/ 750570 w 1893570"/>
              <a:gd name="connsiteY127" fmla="*/ 847725 h 952500"/>
              <a:gd name="connsiteX128" fmla="*/ 744855 w 1893570"/>
              <a:gd name="connsiteY128" fmla="*/ 849630 h 952500"/>
              <a:gd name="connsiteX129" fmla="*/ 739140 w 1893570"/>
              <a:gd name="connsiteY129" fmla="*/ 855345 h 952500"/>
              <a:gd name="connsiteX130" fmla="*/ 737235 w 1893570"/>
              <a:gd name="connsiteY130" fmla="*/ 861060 h 952500"/>
              <a:gd name="connsiteX131" fmla="*/ 733425 w 1893570"/>
              <a:gd name="connsiteY131" fmla="*/ 866775 h 952500"/>
              <a:gd name="connsiteX132" fmla="*/ 733425 w 1893570"/>
              <a:gd name="connsiteY132" fmla="*/ 891540 h 952500"/>
              <a:gd name="connsiteX133" fmla="*/ 729615 w 1893570"/>
              <a:gd name="connsiteY133" fmla="*/ 902970 h 952500"/>
              <a:gd name="connsiteX134" fmla="*/ 716280 w 1893570"/>
              <a:gd name="connsiteY134" fmla="*/ 901065 h 952500"/>
              <a:gd name="connsiteX135" fmla="*/ 714375 w 1893570"/>
              <a:gd name="connsiteY135" fmla="*/ 895350 h 952500"/>
              <a:gd name="connsiteX136" fmla="*/ 706755 w 1893570"/>
              <a:gd name="connsiteY136" fmla="*/ 883920 h 952500"/>
              <a:gd name="connsiteX137" fmla="*/ 701040 w 1893570"/>
              <a:gd name="connsiteY137" fmla="*/ 870585 h 952500"/>
              <a:gd name="connsiteX138" fmla="*/ 697230 w 1893570"/>
              <a:gd name="connsiteY138" fmla="*/ 864870 h 952500"/>
              <a:gd name="connsiteX139" fmla="*/ 693420 w 1893570"/>
              <a:gd name="connsiteY139" fmla="*/ 853440 h 952500"/>
              <a:gd name="connsiteX140" fmla="*/ 691515 w 1893570"/>
              <a:gd name="connsiteY140" fmla="*/ 834390 h 952500"/>
              <a:gd name="connsiteX141" fmla="*/ 689610 w 1893570"/>
              <a:gd name="connsiteY141" fmla="*/ 828675 h 952500"/>
              <a:gd name="connsiteX142" fmla="*/ 687705 w 1893570"/>
              <a:gd name="connsiteY142" fmla="*/ 811530 h 952500"/>
              <a:gd name="connsiteX143" fmla="*/ 680085 w 1893570"/>
              <a:gd name="connsiteY143" fmla="*/ 807720 h 952500"/>
              <a:gd name="connsiteX144" fmla="*/ 666750 w 1893570"/>
              <a:gd name="connsiteY144" fmla="*/ 798195 h 952500"/>
              <a:gd name="connsiteX145" fmla="*/ 655320 w 1893570"/>
              <a:gd name="connsiteY145" fmla="*/ 800100 h 952500"/>
              <a:gd name="connsiteX146" fmla="*/ 649605 w 1893570"/>
              <a:gd name="connsiteY146" fmla="*/ 805815 h 952500"/>
              <a:gd name="connsiteX147" fmla="*/ 643890 w 1893570"/>
              <a:gd name="connsiteY147" fmla="*/ 807720 h 952500"/>
              <a:gd name="connsiteX148" fmla="*/ 636270 w 1893570"/>
              <a:gd name="connsiteY148" fmla="*/ 824865 h 952500"/>
              <a:gd name="connsiteX149" fmla="*/ 630555 w 1893570"/>
              <a:gd name="connsiteY149" fmla="*/ 836295 h 952500"/>
              <a:gd name="connsiteX150" fmla="*/ 624840 w 1893570"/>
              <a:gd name="connsiteY150" fmla="*/ 838200 h 952500"/>
              <a:gd name="connsiteX151" fmla="*/ 586740 w 1893570"/>
              <a:gd name="connsiteY151" fmla="*/ 836295 h 952500"/>
              <a:gd name="connsiteX152" fmla="*/ 584835 w 1893570"/>
              <a:gd name="connsiteY152" fmla="*/ 830580 h 952500"/>
              <a:gd name="connsiteX153" fmla="*/ 586740 w 1893570"/>
              <a:gd name="connsiteY153" fmla="*/ 821055 h 952500"/>
              <a:gd name="connsiteX154" fmla="*/ 590550 w 1893570"/>
              <a:gd name="connsiteY154" fmla="*/ 807720 h 952500"/>
              <a:gd name="connsiteX155" fmla="*/ 569595 w 1893570"/>
              <a:gd name="connsiteY155" fmla="*/ 805815 h 952500"/>
              <a:gd name="connsiteX156" fmla="*/ 560070 w 1893570"/>
              <a:gd name="connsiteY156" fmla="*/ 802005 h 952500"/>
              <a:gd name="connsiteX157" fmla="*/ 546735 w 1893570"/>
              <a:gd name="connsiteY157" fmla="*/ 794385 h 952500"/>
              <a:gd name="connsiteX158" fmla="*/ 541020 w 1893570"/>
              <a:gd name="connsiteY158" fmla="*/ 796290 h 952500"/>
              <a:gd name="connsiteX159" fmla="*/ 539115 w 1893570"/>
              <a:gd name="connsiteY159" fmla="*/ 802005 h 952500"/>
              <a:gd name="connsiteX160" fmla="*/ 531495 w 1893570"/>
              <a:gd name="connsiteY160" fmla="*/ 803910 h 952500"/>
              <a:gd name="connsiteX161" fmla="*/ 525780 w 1893570"/>
              <a:gd name="connsiteY161" fmla="*/ 805815 h 952500"/>
              <a:gd name="connsiteX162" fmla="*/ 520065 w 1893570"/>
              <a:gd name="connsiteY162" fmla="*/ 777240 h 952500"/>
              <a:gd name="connsiteX163" fmla="*/ 518160 w 1893570"/>
              <a:gd name="connsiteY163" fmla="*/ 771525 h 952500"/>
              <a:gd name="connsiteX164" fmla="*/ 510540 w 1893570"/>
              <a:gd name="connsiteY164" fmla="*/ 760095 h 952500"/>
              <a:gd name="connsiteX165" fmla="*/ 502920 w 1893570"/>
              <a:gd name="connsiteY165" fmla="*/ 742950 h 952500"/>
              <a:gd name="connsiteX166" fmla="*/ 497205 w 1893570"/>
              <a:gd name="connsiteY166" fmla="*/ 739140 h 952500"/>
              <a:gd name="connsiteX167" fmla="*/ 483870 w 1893570"/>
              <a:gd name="connsiteY167" fmla="*/ 741045 h 952500"/>
              <a:gd name="connsiteX168" fmla="*/ 476250 w 1893570"/>
              <a:gd name="connsiteY168" fmla="*/ 752475 h 952500"/>
              <a:gd name="connsiteX169" fmla="*/ 472440 w 1893570"/>
              <a:gd name="connsiteY169" fmla="*/ 758190 h 952500"/>
              <a:gd name="connsiteX170" fmla="*/ 468630 w 1893570"/>
              <a:gd name="connsiteY170" fmla="*/ 771525 h 952500"/>
              <a:gd name="connsiteX171" fmla="*/ 459105 w 1893570"/>
              <a:gd name="connsiteY171" fmla="*/ 784860 h 952500"/>
              <a:gd name="connsiteX172" fmla="*/ 449580 w 1893570"/>
              <a:gd name="connsiteY172" fmla="*/ 802005 h 952500"/>
              <a:gd name="connsiteX173" fmla="*/ 438150 w 1893570"/>
              <a:gd name="connsiteY173" fmla="*/ 809625 h 952500"/>
              <a:gd name="connsiteX174" fmla="*/ 421005 w 1893570"/>
              <a:gd name="connsiteY174" fmla="*/ 815340 h 952500"/>
              <a:gd name="connsiteX175" fmla="*/ 415290 w 1893570"/>
              <a:gd name="connsiteY175" fmla="*/ 817245 h 952500"/>
              <a:gd name="connsiteX176" fmla="*/ 403860 w 1893570"/>
              <a:gd name="connsiteY176" fmla="*/ 819150 h 952500"/>
              <a:gd name="connsiteX177" fmla="*/ 394335 w 1893570"/>
              <a:gd name="connsiteY177" fmla="*/ 817245 h 952500"/>
              <a:gd name="connsiteX178" fmla="*/ 388620 w 1893570"/>
              <a:gd name="connsiteY178" fmla="*/ 792480 h 952500"/>
              <a:gd name="connsiteX179" fmla="*/ 382905 w 1893570"/>
              <a:gd name="connsiteY179" fmla="*/ 771525 h 952500"/>
              <a:gd name="connsiteX180" fmla="*/ 377190 w 1893570"/>
              <a:gd name="connsiteY180" fmla="*/ 767715 h 952500"/>
              <a:gd name="connsiteX181" fmla="*/ 373380 w 1893570"/>
              <a:gd name="connsiteY181" fmla="*/ 762000 h 952500"/>
              <a:gd name="connsiteX182" fmla="*/ 371475 w 1893570"/>
              <a:gd name="connsiteY182" fmla="*/ 754380 h 952500"/>
              <a:gd name="connsiteX183" fmla="*/ 365760 w 1893570"/>
              <a:gd name="connsiteY183" fmla="*/ 750570 h 952500"/>
              <a:gd name="connsiteX184" fmla="*/ 361950 w 1893570"/>
              <a:gd name="connsiteY184" fmla="*/ 744855 h 952500"/>
              <a:gd name="connsiteX185" fmla="*/ 356235 w 1893570"/>
              <a:gd name="connsiteY185" fmla="*/ 742950 h 952500"/>
              <a:gd name="connsiteX186" fmla="*/ 350520 w 1893570"/>
              <a:gd name="connsiteY186" fmla="*/ 739140 h 952500"/>
              <a:gd name="connsiteX187" fmla="*/ 321945 w 1893570"/>
              <a:gd name="connsiteY187" fmla="*/ 741045 h 952500"/>
              <a:gd name="connsiteX188" fmla="*/ 314325 w 1893570"/>
              <a:gd name="connsiteY188" fmla="*/ 739140 h 952500"/>
              <a:gd name="connsiteX189" fmla="*/ 312420 w 1893570"/>
              <a:gd name="connsiteY189" fmla="*/ 731520 h 952500"/>
              <a:gd name="connsiteX190" fmla="*/ 308610 w 1893570"/>
              <a:gd name="connsiteY190" fmla="*/ 720090 h 952500"/>
              <a:gd name="connsiteX191" fmla="*/ 304800 w 1893570"/>
              <a:gd name="connsiteY191" fmla="*/ 714375 h 952500"/>
              <a:gd name="connsiteX192" fmla="*/ 300990 w 1893570"/>
              <a:gd name="connsiteY192" fmla="*/ 702945 h 952500"/>
              <a:gd name="connsiteX193" fmla="*/ 299085 w 1893570"/>
              <a:gd name="connsiteY193" fmla="*/ 687705 h 952500"/>
              <a:gd name="connsiteX194" fmla="*/ 297180 w 1893570"/>
              <a:gd name="connsiteY194" fmla="*/ 681990 h 952500"/>
              <a:gd name="connsiteX195" fmla="*/ 289560 w 1893570"/>
              <a:gd name="connsiteY195" fmla="*/ 680085 h 952500"/>
              <a:gd name="connsiteX196" fmla="*/ 260985 w 1893570"/>
              <a:gd name="connsiteY196" fmla="*/ 678180 h 952500"/>
              <a:gd name="connsiteX197" fmla="*/ 255270 w 1893570"/>
              <a:gd name="connsiteY197" fmla="*/ 676275 h 952500"/>
              <a:gd name="connsiteX198" fmla="*/ 230505 w 1893570"/>
              <a:gd name="connsiteY198" fmla="*/ 672465 h 952500"/>
              <a:gd name="connsiteX199" fmla="*/ 219075 w 1893570"/>
              <a:gd name="connsiteY199" fmla="*/ 662940 h 952500"/>
              <a:gd name="connsiteX200" fmla="*/ 213360 w 1893570"/>
              <a:gd name="connsiteY200" fmla="*/ 661035 h 952500"/>
              <a:gd name="connsiteX201" fmla="*/ 200025 w 1893570"/>
              <a:gd name="connsiteY201" fmla="*/ 655320 h 952500"/>
              <a:gd name="connsiteX202" fmla="*/ 188595 w 1893570"/>
              <a:gd name="connsiteY202" fmla="*/ 651510 h 952500"/>
              <a:gd name="connsiteX203" fmla="*/ 184785 w 1893570"/>
              <a:gd name="connsiteY203" fmla="*/ 657225 h 952500"/>
              <a:gd name="connsiteX204" fmla="*/ 180975 w 1893570"/>
              <a:gd name="connsiteY204" fmla="*/ 685800 h 952500"/>
              <a:gd name="connsiteX205" fmla="*/ 177165 w 1893570"/>
              <a:gd name="connsiteY205" fmla="*/ 693420 h 952500"/>
              <a:gd name="connsiteX206" fmla="*/ 161925 w 1893570"/>
              <a:gd name="connsiteY206" fmla="*/ 712470 h 952500"/>
              <a:gd name="connsiteX207" fmla="*/ 140970 w 1893570"/>
              <a:gd name="connsiteY207" fmla="*/ 716280 h 952500"/>
              <a:gd name="connsiteX208" fmla="*/ 139065 w 1893570"/>
              <a:gd name="connsiteY208" fmla="*/ 704850 h 952500"/>
              <a:gd name="connsiteX209" fmla="*/ 135255 w 1893570"/>
              <a:gd name="connsiteY209" fmla="*/ 699135 h 952500"/>
              <a:gd name="connsiteX210" fmla="*/ 123825 w 1893570"/>
              <a:gd name="connsiteY210" fmla="*/ 687705 h 952500"/>
              <a:gd name="connsiteX211" fmla="*/ 121920 w 1893570"/>
              <a:gd name="connsiteY211" fmla="*/ 681990 h 952500"/>
              <a:gd name="connsiteX212" fmla="*/ 110490 w 1893570"/>
              <a:gd name="connsiteY212" fmla="*/ 676275 h 952500"/>
              <a:gd name="connsiteX213" fmla="*/ 104775 w 1893570"/>
              <a:gd name="connsiteY213" fmla="*/ 670560 h 952500"/>
              <a:gd name="connsiteX214" fmla="*/ 100965 w 1893570"/>
              <a:gd name="connsiteY214" fmla="*/ 664845 h 952500"/>
              <a:gd name="connsiteX215" fmla="*/ 95250 w 1893570"/>
              <a:gd name="connsiteY215" fmla="*/ 661035 h 952500"/>
              <a:gd name="connsiteX216" fmla="*/ 51435 w 1893570"/>
              <a:gd name="connsiteY216" fmla="*/ 664845 h 952500"/>
              <a:gd name="connsiteX217" fmla="*/ 20955 w 1893570"/>
              <a:gd name="connsiteY217" fmla="*/ 662940 h 952500"/>
              <a:gd name="connsiteX218" fmla="*/ 0 w 1893570"/>
              <a:gd name="connsiteY218" fmla="*/ 661035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893570" h="952500">
                <a:moveTo>
                  <a:pt x="1893570" y="0"/>
                </a:moveTo>
                <a:cubicBezTo>
                  <a:pt x="1892935" y="19685"/>
                  <a:pt x="1892822" y="39394"/>
                  <a:pt x="1891665" y="59055"/>
                </a:cubicBezTo>
                <a:cubicBezTo>
                  <a:pt x="1891547" y="61060"/>
                  <a:pt x="1890288" y="62833"/>
                  <a:pt x="1889760" y="64770"/>
                </a:cubicBezTo>
                <a:cubicBezTo>
                  <a:pt x="1888382" y="69822"/>
                  <a:pt x="1887606" y="75042"/>
                  <a:pt x="1885950" y="80010"/>
                </a:cubicBezTo>
                <a:cubicBezTo>
                  <a:pt x="1885315" y="81915"/>
                  <a:pt x="1884943" y="83929"/>
                  <a:pt x="1884045" y="85725"/>
                </a:cubicBezTo>
                <a:cubicBezTo>
                  <a:pt x="1883021" y="87773"/>
                  <a:pt x="1881505" y="89535"/>
                  <a:pt x="1880235" y="91440"/>
                </a:cubicBezTo>
                <a:cubicBezTo>
                  <a:pt x="1877610" y="120314"/>
                  <a:pt x="1877600" y="108616"/>
                  <a:pt x="1880235" y="142875"/>
                </a:cubicBezTo>
                <a:cubicBezTo>
                  <a:pt x="1881359" y="157492"/>
                  <a:pt x="1884045" y="186690"/>
                  <a:pt x="1884045" y="186690"/>
                </a:cubicBezTo>
                <a:cubicBezTo>
                  <a:pt x="1882775" y="216535"/>
                  <a:pt x="1881321" y="246373"/>
                  <a:pt x="1880235" y="276225"/>
                </a:cubicBezTo>
                <a:cubicBezTo>
                  <a:pt x="1878965" y="311150"/>
                  <a:pt x="1887477" y="347845"/>
                  <a:pt x="1876425" y="381000"/>
                </a:cubicBezTo>
                <a:lnTo>
                  <a:pt x="1874520" y="386715"/>
                </a:lnTo>
                <a:cubicBezTo>
                  <a:pt x="1872620" y="420918"/>
                  <a:pt x="1871411" y="416582"/>
                  <a:pt x="1874520" y="447675"/>
                </a:cubicBezTo>
                <a:cubicBezTo>
                  <a:pt x="1875478" y="457254"/>
                  <a:pt x="1875868" y="457433"/>
                  <a:pt x="1878330" y="464820"/>
                </a:cubicBezTo>
                <a:cubicBezTo>
                  <a:pt x="1877695" y="501650"/>
                  <a:pt x="1877448" y="538489"/>
                  <a:pt x="1876425" y="575310"/>
                </a:cubicBezTo>
                <a:cubicBezTo>
                  <a:pt x="1876178" y="584219"/>
                  <a:pt x="1875842" y="593166"/>
                  <a:pt x="1874520" y="601980"/>
                </a:cubicBezTo>
                <a:cubicBezTo>
                  <a:pt x="1873924" y="605952"/>
                  <a:pt x="1870710" y="613410"/>
                  <a:pt x="1870710" y="613410"/>
                </a:cubicBezTo>
                <a:cubicBezTo>
                  <a:pt x="1869293" y="623330"/>
                  <a:pt x="1866900" y="638454"/>
                  <a:pt x="1866900" y="647700"/>
                </a:cubicBezTo>
                <a:cubicBezTo>
                  <a:pt x="1866900" y="663588"/>
                  <a:pt x="1868170" y="679450"/>
                  <a:pt x="1868805" y="695325"/>
                </a:cubicBezTo>
                <a:cubicBezTo>
                  <a:pt x="1868170" y="733425"/>
                  <a:pt x="1866900" y="771520"/>
                  <a:pt x="1866900" y="809625"/>
                </a:cubicBezTo>
                <a:cubicBezTo>
                  <a:pt x="1866900" y="814115"/>
                  <a:pt x="1868865" y="818470"/>
                  <a:pt x="1868805" y="822960"/>
                </a:cubicBezTo>
                <a:cubicBezTo>
                  <a:pt x="1868229" y="866155"/>
                  <a:pt x="1866265" y="909320"/>
                  <a:pt x="1864995" y="952500"/>
                </a:cubicBezTo>
                <a:cubicBezTo>
                  <a:pt x="1861185" y="951865"/>
                  <a:pt x="1857095" y="952164"/>
                  <a:pt x="1853565" y="950595"/>
                </a:cubicBezTo>
                <a:cubicBezTo>
                  <a:pt x="1851103" y="949501"/>
                  <a:pt x="1850092" y="946374"/>
                  <a:pt x="1847850" y="944880"/>
                </a:cubicBezTo>
                <a:cubicBezTo>
                  <a:pt x="1846179" y="943766"/>
                  <a:pt x="1843931" y="943873"/>
                  <a:pt x="1842135" y="942975"/>
                </a:cubicBezTo>
                <a:cubicBezTo>
                  <a:pt x="1840087" y="941951"/>
                  <a:pt x="1838325" y="940435"/>
                  <a:pt x="1836420" y="939165"/>
                </a:cubicBezTo>
                <a:cubicBezTo>
                  <a:pt x="1821180" y="916305"/>
                  <a:pt x="1844675" y="949960"/>
                  <a:pt x="1826895" y="929640"/>
                </a:cubicBezTo>
                <a:cubicBezTo>
                  <a:pt x="1823880" y="926194"/>
                  <a:pt x="1821815" y="922020"/>
                  <a:pt x="1819275" y="918210"/>
                </a:cubicBezTo>
                <a:cubicBezTo>
                  <a:pt x="1815016" y="911821"/>
                  <a:pt x="1810955" y="905011"/>
                  <a:pt x="1805940" y="899160"/>
                </a:cubicBezTo>
                <a:cubicBezTo>
                  <a:pt x="1802793" y="895489"/>
                  <a:pt x="1797811" y="890379"/>
                  <a:pt x="1792605" y="889635"/>
                </a:cubicBezTo>
                <a:cubicBezTo>
                  <a:pt x="1777466" y="887472"/>
                  <a:pt x="1746885" y="885825"/>
                  <a:pt x="1746885" y="885825"/>
                </a:cubicBezTo>
                <a:cubicBezTo>
                  <a:pt x="1744980" y="885190"/>
                  <a:pt x="1743118" y="884407"/>
                  <a:pt x="1741170" y="883920"/>
                </a:cubicBezTo>
                <a:cubicBezTo>
                  <a:pt x="1738029" y="883135"/>
                  <a:pt x="1734806" y="882717"/>
                  <a:pt x="1731645" y="882015"/>
                </a:cubicBezTo>
                <a:cubicBezTo>
                  <a:pt x="1729089" y="881447"/>
                  <a:pt x="1726565" y="880745"/>
                  <a:pt x="1724025" y="880110"/>
                </a:cubicBezTo>
                <a:cubicBezTo>
                  <a:pt x="1720199" y="874370"/>
                  <a:pt x="1719305" y="873542"/>
                  <a:pt x="1716405" y="866775"/>
                </a:cubicBezTo>
                <a:cubicBezTo>
                  <a:pt x="1715614" y="864929"/>
                  <a:pt x="1716043" y="862346"/>
                  <a:pt x="1714500" y="861060"/>
                </a:cubicBezTo>
                <a:cubicBezTo>
                  <a:pt x="1711873" y="858871"/>
                  <a:pt x="1707964" y="858911"/>
                  <a:pt x="1704975" y="857250"/>
                </a:cubicBezTo>
                <a:cubicBezTo>
                  <a:pt x="1683471" y="845304"/>
                  <a:pt x="1714737" y="858321"/>
                  <a:pt x="1685925" y="843915"/>
                </a:cubicBezTo>
                <a:cubicBezTo>
                  <a:pt x="1683385" y="842645"/>
                  <a:pt x="1680942" y="841160"/>
                  <a:pt x="1678305" y="840105"/>
                </a:cubicBezTo>
                <a:cubicBezTo>
                  <a:pt x="1674576" y="838613"/>
                  <a:pt x="1666875" y="836295"/>
                  <a:pt x="1666875" y="836295"/>
                </a:cubicBezTo>
                <a:cubicBezTo>
                  <a:pt x="1664335" y="834390"/>
                  <a:pt x="1662012" y="832155"/>
                  <a:pt x="1659255" y="830580"/>
                </a:cubicBezTo>
                <a:cubicBezTo>
                  <a:pt x="1657512" y="829584"/>
                  <a:pt x="1655083" y="829961"/>
                  <a:pt x="1653540" y="828675"/>
                </a:cubicBezTo>
                <a:cubicBezTo>
                  <a:pt x="1639837" y="817256"/>
                  <a:pt x="1657104" y="822911"/>
                  <a:pt x="1638300" y="819150"/>
                </a:cubicBezTo>
                <a:cubicBezTo>
                  <a:pt x="1634490" y="816610"/>
                  <a:pt x="1629410" y="815340"/>
                  <a:pt x="1626870" y="811530"/>
                </a:cubicBezTo>
                <a:cubicBezTo>
                  <a:pt x="1620071" y="801332"/>
                  <a:pt x="1624679" y="807434"/>
                  <a:pt x="1611630" y="794385"/>
                </a:cubicBezTo>
                <a:cubicBezTo>
                  <a:pt x="1609725" y="792480"/>
                  <a:pt x="1608157" y="790164"/>
                  <a:pt x="1605915" y="788670"/>
                </a:cubicBezTo>
                <a:lnTo>
                  <a:pt x="1594485" y="781050"/>
                </a:lnTo>
                <a:cubicBezTo>
                  <a:pt x="1592580" y="779780"/>
                  <a:pt x="1590942" y="777964"/>
                  <a:pt x="1588770" y="777240"/>
                </a:cubicBezTo>
                <a:cubicBezTo>
                  <a:pt x="1584960" y="775970"/>
                  <a:pt x="1580682" y="775658"/>
                  <a:pt x="1577340" y="773430"/>
                </a:cubicBezTo>
                <a:cubicBezTo>
                  <a:pt x="1575435" y="772160"/>
                  <a:pt x="1573717" y="770550"/>
                  <a:pt x="1571625" y="769620"/>
                </a:cubicBezTo>
                <a:cubicBezTo>
                  <a:pt x="1567955" y="767989"/>
                  <a:pt x="1560195" y="765810"/>
                  <a:pt x="1560195" y="765810"/>
                </a:cubicBezTo>
                <a:cubicBezTo>
                  <a:pt x="1558765" y="765989"/>
                  <a:pt x="1541531" y="767522"/>
                  <a:pt x="1537335" y="769620"/>
                </a:cubicBezTo>
                <a:cubicBezTo>
                  <a:pt x="1533239" y="771668"/>
                  <a:pt x="1525905" y="777240"/>
                  <a:pt x="1525905" y="777240"/>
                </a:cubicBezTo>
                <a:lnTo>
                  <a:pt x="1518285" y="788670"/>
                </a:lnTo>
                <a:lnTo>
                  <a:pt x="1514475" y="794385"/>
                </a:lnTo>
                <a:cubicBezTo>
                  <a:pt x="1510271" y="815404"/>
                  <a:pt x="1516808" y="811387"/>
                  <a:pt x="1504950" y="815340"/>
                </a:cubicBezTo>
                <a:cubicBezTo>
                  <a:pt x="1503045" y="817245"/>
                  <a:pt x="1501477" y="819561"/>
                  <a:pt x="1499235" y="821055"/>
                </a:cubicBezTo>
                <a:cubicBezTo>
                  <a:pt x="1496725" y="822729"/>
                  <a:pt x="1485369" y="824590"/>
                  <a:pt x="1483995" y="824865"/>
                </a:cubicBezTo>
                <a:cubicBezTo>
                  <a:pt x="1471930" y="823595"/>
                  <a:pt x="1459752" y="823134"/>
                  <a:pt x="1447800" y="821055"/>
                </a:cubicBezTo>
                <a:cubicBezTo>
                  <a:pt x="1445002" y="820568"/>
                  <a:pt x="1442790" y="818364"/>
                  <a:pt x="1440180" y="817245"/>
                </a:cubicBezTo>
                <a:cubicBezTo>
                  <a:pt x="1438334" y="816454"/>
                  <a:pt x="1436370" y="815975"/>
                  <a:pt x="1434465" y="815340"/>
                </a:cubicBezTo>
                <a:cubicBezTo>
                  <a:pt x="1425512" y="806387"/>
                  <a:pt x="1430992" y="811119"/>
                  <a:pt x="1417320" y="802005"/>
                </a:cubicBezTo>
                <a:cubicBezTo>
                  <a:pt x="1415415" y="800735"/>
                  <a:pt x="1413777" y="798919"/>
                  <a:pt x="1411605" y="798195"/>
                </a:cubicBezTo>
                <a:cubicBezTo>
                  <a:pt x="1398541" y="793840"/>
                  <a:pt x="1414755" y="798983"/>
                  <a:pt x="1396365" y="794385"/>
                </a:cubicBezTo>
                <a:cubicBezTo>
                  <a:pt x="1394417" y="793898"/>
                  <a:pt x="1392530" y="793185"/>
                  <a:pt x="1390650" y="792480"/>
                </a:cubicBezTo>
                <a:cubicBezTo>
                  <a:pt x="1387448" y="791279"/>
                  <a:pt x="1384442" y="789499"/>
                  <a:pt x="1381125" y="788670"/>
                </a:cubicBezTo>
                <a:cubicBezTo>
                  <a:pt x="1376776" y="787583"/>
                  <a:pt x="1353455" y="785172"/>
                  <a:pt x="1350645" y="784860"/>
                </a:cubicBezTo>
                <a:cubicBezTo>
                  <a:pt x="1344295" y="785495"/>
                  <a:pt x="1337405" y="784124"/>
                  <a:pt x="1331595" y="786765"/>
                </a:cubicBezTo>
                <a:cubicBezTo>
                  <a:pt x="1329212" y="787848"/>
                  <a:pt x="1330409" y="791868"/>
                  <a:pt x="1329690" y="794385"/>
                </a:cubicBezTo>
                <a:cubicBezTo>
                  <a:pt x="1327661" y="801485"/>
                  <a:pt x="1327394" y="802298"/>
                  <a:pt x="1320165" y="807720"/>
                </a:cubicBezTo>
                <a:cubicBezTo>
                  <a:pt x="1317893" y="809424"/>
                  <a:pt x="1314980" y="810069"/>
                  <a:pt x="1312545" y="811530"/>
                </a:cubicBezTo>
                <a:cubicBezTo>
                  <a:pt x="1308618" y="813886"/>
                  <a:pt x="1305459" y="817702"/>
                  <a:pt x="1301115" y="819150"/>
                </a:cubicBezTo>
                <a:cubicBezTo>
                  <a:pt x="1297305" y="820420"/>
                  <a:pt x="1293277" y="821164"/>
                  <a:pt x="1289685" y="822960"/>
                </a:cubicBezTo>
                <a:cubicBezTo>
                  <a:pt x="1280017" y="827794"/>
                  <a:pt x="1284428" y="825195"/>
                  <a:pt x="1276350" y="830580"/>
                </a:cubicBezTo>
                <a:cubicBezTo>
                  <a:pt x="1271270" y="829945"/>
                  <a:pt x="1266147" y="829591"/>
                  <a:pt x="1261110" y="828675"/>
                </a:cubicBezTo>
                <a:cubicBezTo>
                  <a:pt x="1259134" y="828316"/>
                  <a:pt x="1257403" y="826770"/>
                  <a:pt x="1255395" y="826770"/>
                </a:cubicBezTo>
                <a:cubicBezTo>
                  <a:pt x="1246920" y="826770"/>
                  <a:pt x="1220744" y="828999"/>
                  <a:pt x="1209675" y="830580"/>
                </a:cubicBezTo>
                <a:cubicBezTo>
                  <a:pt x="1206470" y="831038"/>
                  <a:pt x="1203291" y="831700"/>
                  <a:pt x="1200150" y="832485"/>
                </a:cubicBezTo>
                <a:cubicBezTo>
                  <a:pt x="1198202" y="832972"/>
                  <a:pt x="1196428" y="834141"/>
                  <a:pt x="1194435" y="834390"/>
                </a:cubicBezTo>
                <a:cubicBezTo>
                  <a:pt x="1186220" y="835417"/>
                  <a:pt x="1177925" y="835660"/>
                  <a:pt x="1169670" y="836295"/>
                </a:cubicBezTo>
                <a:cubicBezTo>
                  <a:pt x="1167130" y="836930"/>
                  <a:pt x="1164323" y="836901"/>
                  <a:pt x="1162050" y="838200"/>
                </a:cubicBezTo>
                <a:cubicBezTo>
                  <a:pt x="1159711" y="839537"/>
                  <a:pt x="1158405" y="842190"/>
                  <a:pt x="1156335" y="843915"/>
                </a:cubicBezTo>
                <a:cubicBezTo>
                  <a:pt x="1154576" y="845381"/>
                  <a:pt x="1152608" y="846589"/>
                  <a:pt x="1150620" y="847725"/>
                </a:cubicBezTo>
                <a:cubicBezTo>
                  <a:pt x="1148154" y="849134"/>
                  <a:pt x="1145435" y="850074"/>
                  <a:pt x="1143000" y="851535"/>
                </a:cubicBezTo>
                <a:cubicBezTo>
                  <a:pt x="1139073" y="853891"/>
                  <a:pt x="1135666" y="857107"/>
                  <a:pt x="1131570" y="859155"/>
                </a:cubicBezTo>
                <a:cubicBezTo>
                  <a:pt x="1129030" y="860425"/>
                  <a:pt x="1126261" y="861314"/>
                  <a:pt x="1123950" y="862965"/>
                </a:cubicBezTo>
                <a:cubicBezTo>
                  <a:pt x="1121758" y="864531"/>
                  <a:pt x="1120140" y="866775"/>
                  <a:pt x="1118235" y="868680"/>
                </a:cubicBezTo>
                <a:cubicBezTo>
                  <a:pt x="1114851" y="878832"/>
                  <a:pt x="1118290" y="871966"/>
                  <a:pt x="1106805" y="882015"/>
                </a:cubicBezTo>
                <a:cubicBezTo>
                  <a:pt x="1095071" y="892283"/>
                  <a:pt x="1107071" y="883743"/>
                  <a:pt x="1095375" y="891540"/>
                </a:cubicBezTo>
                <a:cubicBezTo>
                  <a:pt x="1094105" y="889635"/>
                  <a:pt x="1092589" y="887873"/>
                  <a:pt x="1091565" y="885825"/>
                </a:cubicBezTo>
                <a:cubicBezTo>
                  <a:pt x="1090667" y="884029"/>
                  <a:pt x="1090914" y="881678"/>
                  <a:pt x="1089660" y="880110"/>
                </a:cubicBezTo>
                <a:cubicBezTo>
                  <a:pt x="1088230" y="878322"/>
                  <a:pt x="1085704" y="877766"/>
                  <a:pt x="1083945" y="876300"/>
                </a:cubicBezTo>
                <a:cubicBezTo>
                  <a:pt x="1081875" y="874575"/>
                  <a:pt x="1080135" y="872490"/>
                  <a:pt x="1078230" y="870585"/>
                </a:cubicBezTo>
                <a:cubicBezTo>
                  <a:pt x="1073066" y="878331"/>
                  <a:pt x="1073810" y="878024"/>
                  <a:pt x="1064895" y="885825"/>
                </a:cubicBezTo>
                <a:cubicBezTo>
                  <a:pt x="1063172" y="887333"/>
                  <a:pt x="1060939" y="888169"/>
                  <a:pt x="1059180" y="889635"/>
                </a:cubicBezTo>
                <a:cubicBezTo>
                  <a:pt x="1054334" y="893674"/>
                  <a:pt x="1053593" y="896656"/>
                  <a:pt x="1047750" y="899160"/>
                </a:cubicBezTo>
                <a:cubicBezTo>
                  <a:pt x="1045344" y="900191"/>
                  <a:pt x="1042670" y="900430"/>
                  <a:pt x="1040130" y="901065"/>
                </a:cubicBezTo>
                <a:cubicBezTo>
                  <a:pt x="1038225" y="900430"/>
                  <a:pt x="1036170" y="900135"/>
                  <a:pt x="1034415" y="899160"/>
                </a:cubicBezTo>
                <a:cubicBezTo>
                  <a:pt x="1030412" y="896936"/>
                  <a:pt x="1022985" y="891540"/>
                  <a:pt x="1022985" y="891540"/>
                </a:cubicBezTo>
                <a:cubicBezTo>
                  <a:pt x="1021715" y="889635"/>
                  <a:pt x="1020794" y="887444"/>
                  <a:pt x="1019175" y="885825"/>
                </a:cubicBezTo>
                <a:cubicBezTo>
                  <a:pt x="1007723" y="874373"/>
                  <a:pt x="1018030" y="894585"/>
                  <a:pt x="1002030" y="870585"/>
                </a:cubicBezTo>
                <a:cubicBezTo>
                  <a:pt x="997732" y="864137"/>
                  <a:pt x="999343" y="864968"/>
                  <a:pt x="992505" y="861060"/>
                </a:cubicBezTo>
                <a:cubicBezTo>
                  <a:pt x="990039" y="859651"/>
                  <a:pt x="987495" y="858369"/>
                  <a:pt x="984885" y="857250"/>
                </a:cubicBezTo>
                <a:cubicBezTo>
                  <a:pt x="983039" y="856459"/>
                  <a:pt x="980966" y="856243"/>
                  <a:pt x="979170" y="855345"/>
                </a:cubicBezTo>
                <a:cubicBezTo>
                  <a:pt x="975858" y="853689"/>
                  <a:pt x="972820" y="851535"/>
                  <a:pt x="969645" y="849630"/>
                </a:cubicBezTo>
                <a:lnTo>
                  <a:pt x="962025" y="838200"/>
                </a:lnTo>
                <a:cubicBezTo>
                  <a:pt x="960755" y="836295"/>
                  <a:pt x="958939" y="834657"/>
                  <a:pt x="958215" y="832485"/>
                </a:cubicBezTo>
                <a:cubicBezTo>
                  <a:pt x="957580" y="830580"/>
                  <a:pt x="956862" y="828701"/>
                  <a:pt x="956310" y="826770"/>
                </a:cubicBezTo>
                <a:cubicBezTo>
                  <a:pt x="955591" y="824253"/>
                  <a:pt x="956081" y="821161"/>
                  <a:pt x="954405" y="819150"/>
                </a:cubicBezTo>
                <a:cubicBezTo>
                  <a:pt x="952587" y="816968"/>
                  <a:pt x="949325" y="816610"/>
                  <a:pt x="946785" y="815340"/>
                </a:cubicBezTo>
                <a:lnTo>
                  <a:pt x="922020" y="817245"/>
                </a:lnTo>
                <a:cubicBezTo>
                  <a:pt x="915662" y="817798"/>
                  <a:pt x="909069" y="817273"/>
                  <a:pt x="902970" y="819150"/>
                </a:cubicBezTo>
                <a:cubicBezTo>
                  <a:pt x="894425" y="821779"/>
                  <a:pt x="899778" y="826622"/>
                  <a:pt x="893445" y="830580"/>
                </a:cubicBezTo>
                <a:cubicBezTo>
                  <a:pt x="890039" y="832709"/>
                  <a:pt x="882015" y="834390"/>
                  <a:pt x="882015" y="834390"/>
                </a:cubicBezTo>
                <a:cubicBezTo>
                  <a:pt x="866723" y="833000"/>
                  <a:pt x="864303" y="836140"/>
                  <a:pt x="855345" y="828675"/>
                </a:cubicBezTo>
                <a:cubicBezTo>
                  <a:pt x="853275" y="826950"/>
                  <a:pt x="851535" y="824865"/>
                  <a:pt x="849630" y="822960"/>
                </a:cubicBezTo>
                <a:cubicBezTo>
                  <a:pt x="848995" y="821055"/>
                  <a:pt x="848277" y="819176"/>
                  <a:pt x="847725" y="817245"/>
                </a:cubicBezTo>
                <a:cubicBezTo>
                  <a:pt x="846005" y="811227"/>
                  <a:pt x="845467" y="805631"/>
                  <a:pt x="842010" y="800100"/>
                </a:cubicBezTo>
                <a:cubicBezTo>
                  <a:pt x="837969" y="793635"/>
                  <a:pt x="834823" y="794264"/>
                  <a:pt x="828675" y="790575"/>
                </a:cubicBezTo>
                <a:cubicBezTo>
                  <a:pt x="822785" y="787041"/>
                  <a:pt x="817245" y="782955"/>
                  <a:pt x="811530" y="779145"/>
                </a:cubicBezTo>
                <a:lnTo>
                  <a:pt x="805815" y="775335"/>
                </a:lnTo>
                <a:cubicBezTo>
                  <a:pt x="788670" y="775970"/>
                  <a:pt x="771337" y="774631"/>
                  <a:pt x="754380" y="777240"/>
                </a:cubicBezTo>
                <a:cubicBezTo>
                  <a:pt x="752395" y="777545"/>
                  <a:pt x="754457" y="782124"/>
                  <a:pt x="756285" y="782955"/>
                </a:cubicBezTo>
                <a:cubicBezTo>
                  <a:pt x="762180" y="785635"/>
                  <a:pt x="768985" y="785495"/>
                  <a:pt x="775335" y="786765"/>
                </a:cubicBezTo>
                <a:cubicBezTo>
                  <a:pt x="779010" y="805142"/>
                  <a:pt x="774510" y="788924"/>
                  <a:pt x="781050" y="802005"/>
                </a:cubicBezTo>
                <a:cubicBezTo>
                  <a:pt x="783395" y="806695"/>
                  <a:pt x="784128" y="814760"/>
                  <a:pt x="784860" y="819150"/>
                </a:cubicBezTo>
                <a:cubicBezTo>
                  <a:pt x="778773" y="837411"/>
                  <a:pt x="785617" y="825859"/>
                  <a:pt x="773430" y="834390"/>
                </a:cubicBezTo>
                <a:cubicBezTo>
                  <a:pt x="769367" y="837234"/>
                  <a:pt x="766284" y="841416"/>
                  <a:pt x="762000" y="843915"/>
                </a:cubicBezTo>
                <a:cubicBezTo>
                  <a:pt x="758531" y="845939"/>
                  <a:pt x="754380" y="846455"/>
                  <a:pt x="750570" y="847725"/>
                </a:cubicBezTo>
                <a:lnTo>
                  <a:pt x="744855" y="849630"/>
                </a:lnTo>
                <a:cubicBezTo>
                  <a:pt x="742950" y="851535"/>
                  <a:pt x="740634" y="853103"/>
                  <a:pt x="739140" y="855345"/>
                </a:cubicBezTo>
                <a:cubicBezTo>
                  <a:pt x="738026" y="857016"/>
                  <a:pt x="738133" y="859264"/>
                  <a:pt x="737235" y="861060"/>
                </a:cubicBezTo>
                <a:cubicBezTo>
                  <a:pt x="736211" y="863108"/>
                  <a:pt x="734695" y="864870"/>
                  <a:pt x="733425" y="866775"/>
                </a:cubicBezTo>
                <a:cubicBezTo>
                  <a:pt x="735831" y="878805"/>
                  <a:pt x="736527" y="877064"/>
                  <a:pt x="733425" y="891540"/>
                </a:cubicBezTo>
                <a:cubicBezTo>
                  <a:pt x="732584" y="895467"/>
                  <a:pt x="729615" y="902970"/>
                  <a:pt x="729615" y="902970"/>
                </a:cubicBezTo>
                <a:cubicBezTo>
                  <a:pt x="725170" y="902335"/>
                  <a:pt x="720296" y="903073"/>
                  <a:pt x="716280" y="901065"/>
                </a:cubicBezTo>
                <a:cubicBezTo>
                  <a:pt x="714484" y="900167"/>
                  <a:pt x="715350" y="897105"/>
                  <a:pt x="714375" y="895350"/>
                </a:cubicBezTo>
                <a:cubicBezTo>
                  <a:pt x="712151" y="891347"/>
                  <a:pt x="708203" y="888264"/>
                  <a:pt x="706755" y="883920"/>
                </a:cubicBezTo>
                <a:cubicBezTo>
                  <a:pt x="704618" y="877508"/>
                  <a:pt x="704806" y="877176"/>
                  <a:pt x="701040" y="870585"/>
                </a:cubicBezTo>
                <a:cubicBezTo>
                  <a:pt x="699904" y="868597"/>
                  <a:pt x="698160" y="866962"/>
                  <a:pt x="697230" y="864870"/>
                </a:cubicBezTo>
                <a:cubicBezTo>
                  <a:pt x="695599" y="861200"/>
                  <a:pt x="693420" y="853440"/>
                  <a:pt x="693420" y="853440"/>
                </a:cubicBezTo>
                <a:cubicBezTo>
                  <a:pt x="692785" y="847090"/>
                  <a:pt x="692485" y="840697"/>
                  <a:pt x="691515" y="834390"/>
                </a:cubicBezTo>
                <a:cubicBezTo>
                  <a:pt x="691210" y="832405"/>
                  <a:pt x="689940" y="830656"/>
                  <a:pt x="689610" y="828675"/>
                </a:cubicBezTo>
                <a:cubicBezTo>
                  <a:pt x="688665" y="823003"/>
                  <a:pt x="690084" y="816765"/>
                  <a:pt x="687705" y="811530"/>
                </a:cubicBezTo>
                <a:cubicBezTo>
                  <a:pt x="686530" y="808945"/>
                  <a:pt x="682396" y="809371"/>
                  <a:pt x="680085" y="807720"/>
                </a:cubicBezTo>
                <a:cubicBezTo>
                  <a:pt x="662065" y="794848"/>
                  <a:pt x="687634" y="808637"/>
                  <a:pt x="666750" y="798195"/>
                </a:cubicBezTo>
                <a:cubicBezTo>
                  <a:pt x="662940" y="798830"/>
                  <a:pt x="658850" y="798531"/>
                  <a:pt x="655320" y="800100"/>
                </a:cubicBezTo>
                <a:cubicBezTo>
                  <a:pt x="652858" y="801194"/>
                  <a:pt x="651847" y="804321"/>
                  <a:pt x="649605" y="805815"/>
                </a:cubicBezTo>
                <a:cubicBezTo>
                  <a:pt x="647934" y="806929"/>
                  <a:pt x="645795" y="807085"/>
                  <a:pt x="643890" y="807720"/>
                </a:cubicBezTo>
                <a:cubicBezTo>
                  <a:pt x="637852" y="816777"/>
                  <a:pt x="640804" y="811263"/>
                  <a:pt x="636270" y="824865"/>
                </a:cubicBezTo>
                <a:cubicBezTo>
                  <a:pt x="635015" y="828630"/>
                  <a:pt x="633912" y="833609"/>
                  <a:pt x="630555" y="836295"/>
                </a:cubicBezTo>
                <a:cubicBezTo>
                  <a:pt x="628987" y="837549"/>
                  <a:pt x="626745" y="837565"/>
                  <a:pt x="624840" y="838200"/>
                </a:cubicBezTo>
                <a:cubicBezTo>
                  <a:pt x="612140" y="837565"/>
                  <a:pt x="599231" y="838674"/>
                  <a:pt x="586740" y="836295"/>
                </a:cubicBezTo>
                <a:cubicBezTo>
                  <a:pt x="584767" y="835919"/>
                  <a:pt x="584835" y="832588"/>
                  <a:pt x="584835" y="830580"/>
                </a:cubicBezTo>
                <a:cubicBezTo>
                  <a:pt x="584835" y="827342"/>
                  <a:pt x="586038" y="824216"/>
                  <a:pt x="586740" y="821055"/>
                </a:cubicBezTo>
                <a:cubicBezTo>
                  <a:pt x="588335" y="813879"/>
                  <a:pt x="588429" y="814084"/>
                  <a:pt x="590550" y="807720"/>
                </a:cubicBezTo>
                <a:cubicBezTo>
                  <a:pt x="583565" y="807085"/>
                  <a:pt x="576489" y="807108"/>
                  <a:pt x="569595" y="805815"/>
                </a:cubicBezTo>
                <a:cubicBezTo>
                  <a:pt x="566234" y="805185"/>
                  <a:pt x="563195" y="803394"/>
                  <a:pt x="560070" y="802005"/>
                </a:cubicBezTo>
                <a:cubicBezTo>
                  <a:pt x="552819" y="798782"/>
                  <a:pt x="552864" y="798471"/>
                  <a:pt x="546735" y="794385"/>
                </a:cubicBezTo>
                <a:cubicBezTo>
                  <a:pt x="544830" y="795020"/>
                  <a:pt x="542440" y="794870"/>
                  <a:pt x="541020" y="796290"/>
                </a:cubicBezTo>
                <a:cubicBezTo>
                  <a:pt x="539600" y="797710"/>
                  <a:pt x="540683" y="800751"/>
                  <a:pt x="539115" y="802005"/>
                </a:cubicBezTo>
                <a:cubicBezTo>
                  <a:pt x="537071" y="803641"/>
                  <a:pt x="534012" y="803191"/>
                  <a:pt x="531495" y="803910"/>
                </a:cubicBezTo>
                <a:cubicBezTo>
                  <a:pt x="529564" y="804462"/>
                  <a:pt x="527685" y="805180"/>
                  <a:pt x="525780" y="805815"/>
                </a:cubicBezTo>
                <a:cubicBezTo>
                  <a:pt x="524185" y="794648"/>
                  <a:pt x="523739" y="788263"/>
                  <a:pt x="520065" y="777240"/>
                </a:cubicBezTo>
                <a:cubicBezTo>
                  <a:pt x="519430" y="775335"/>
                  <a:pt x="519135" y="773280"/>
                  <a:pt x="518160" y="771525"/>
                </a:cubicBezTo>
                <a:cubicBezTo>
                  <a:pt x="515936" y="767522"/>
                  <a:pt x="511988" y="764439"/>
                  <a:pt x="510540" y="760095"/>
                </a:cubicBezTo>
                <a:cubicBezTo>
                  <a:pt x="508654" y="754436"/>
                  <a:pt x="507448" y="747478"/>
                  <a:pt x="502920" y="742950"/>
                </a:cubicBezTo>
                <a:cubicBezTo>
                  <a:pt x="501301" y="741331"/>
                  <a:pt x="499110" y="740410"/>
                  <a:pt x="497205" y="739140"/>
                </a:cubicBezTo>
                <a:cubicBezTo>
                  <a:pt x="492760" y="739775"/>
                  <a:pt x="488039" y="739377"/>
                  <a:pt x="483870" y="741045"/>
                </a:cubicBezTo>
                <a:cubicBezTo>
                  <a:pt x="477099" y="743753"/>
                  <a:pt x="478736" y="747503"/>
                  <a:pt x="476250" y="752475"/>
                </a:cubicBezTo>
                <a:cubicBezTo>
                  <a:pt x="475226" y="754523"/>
                  <a:pt x="473710" y="756285"/>
                  <a:pt x="472440" y="758190"/>
                </a:cubicBezTo>
                <a:cubicBezTo>
                  <a:pt x="471830" y="760631"/>
                  <a:pt x="469996" y="768792"/>
                  <a:pt x="468630" y="771525"/>
                </a:cubicBezTo>
                <a:cubicBezTo>
                  <a:pt x="467237" y="774311"/>
                  <a:pt x="460399" y="783134"/>
                  <a:pt x="459105" y="784860"/>
                </a:cubicBezTo>
                <a:cubicBezTo>
                  <a:pt x="457120" y="790815"/>
                  <a:pt x="455195" y="798262"/>
                  <a:pt x="449580" y="802005"/>
                </a:cubicBezTo>
                <a:cubicBezTo>
                  <a:pt x="445770" y="804545"/>
                  <a:pt x="442494" y="808177"/>
                  <a:pt x="438150" y="809625"/>
                </a:cubicBezTo>
                <a:lnTo>
                  <a:pt x="421005" y="815340"/>
                </a:lnTo>
                <a:cubicBezTo>
                  <a:pt x="419100" y="815975"/>
                  <a:pt x="417271" y="816915"/>
                  <a:pt x="415290" y="817245"/>
                </a:cubicBezTo>
                <a:lnTo>
                  <a:pt x="403860" y="819150"/>
                </a:lnTo>
                <a:cubicBezTo>
                  <a:pt x="400685" y="818515"/>
                  <a:pt x="396793" y="819352"/>
                  <a:pt x="394335" y="817245"/>
                </a:cubicBezTo>
                <a:cubicBezTo>
                  <a:pt x="389873" y="813420"/>
                  <a:pt x="389079" y="795463"/>
                  <a:pt x="388620" y="792480"/>
                </a:cubicBezTo>
                <a:cubicBezTo>
                  <a:pt x="388179" y="789611"/>
                  <a:pt x="384947" y="772886"/>
                  <a:pt x="382905" y="771525"/>
                </a:cubicBezTo>
                <a:lnTo>
                  <a:pt x="377190" y="767715"/>
                </a:lnTo>
                <a:cubicBezTo>
                  <a:pt x="375920" y="765810"/>
                  <a:pt x="374282" y="764104"/>
                  <a:pt x="373380" y="762000"/>
                </a:cubicBezTo>
                <a:cubicBezTo>
                  <a:pt x="372349" y="759594"/>
                  <a:pt x="372927" y="756558"/>
                  <a:pt x="371475" y="754380"/>
                </a:cubicBezTo>
                <a:cubicBezTo>
                  <a:pt x="370205" y="752475"/>
                  <a:pt x="367665" y="751840"/>
                  <a:pt x="365760" y="750570"/>
                </a:cubicBezTo>
                <a:cubicBezTo>
                  <a:pt x="364490" y="748665"/>
                  <a:pt x="363738" y="746285"/>
                  <a:pt x="361950" y="744855"/>
                </a:cubicBezTo>
                <a:cubicBezTo>
                  <a:pt x="360382" y="743601"/>
                  <a:pt x="358031" y="743848"/>
                  <a:pt x="356235" y="742950"/>
                </a:cubicBezTo>
                <a:cubicBezTo>
                  <a:pt x="354187" y="741926"/>
                  <a:pt x="352425" y="740410"/>
                  <a:pt x="350520" y="739140"/>
                </a:cubicBezTo>
                <a:cubicBezTo>
                  <a:pt x="340995" y="739775"/>
                  <a:pt x="331491" y="741045"/>
                  <a:pt x="321945" y="741045"/>
                </a:cubicBezTo>
                <a:cubicBezTo>
                  <a:pt x="319327" y="741045"/>
                  <a:pt x="316176" y="740991"/>
                  <a:pt x="314325" y="739140"/>
                </a:cubicBezTo>
                <a:cubicBezTo>
                  <a:pt x="312474" y="737289"/>
                  <a:pt x="313172" y="734028"/>
                  <a:pt x="312420" y="731520"/>
                </a:cubicBezTo>
                <a:cubicBezTo>
                  <a:pt x="311266" y="727673"/>
                  <a:pt x="310838" y="723432"/>
                  <a:pt x="308610" y="720090"/>
                </a:cubicBezTo>
                <a:cubicBezTo>
                  <a:pt x="307340" y="718185"/>
                  <a:pt x="305730" y="716467"/>
                  <a:pt x="304800" y="714375"/>
                </a:cubicBezTo>
                <a:cubicBezTo>
                  <a:pt x="303169" y="710705"/>
                  <a:pt x="300990" y="702945"/>
                  <a:pt x="300990" y="702945"/>
                </a:cubicBezTo>
                <a:cubicBezTo>
                  <a:pt x="300355" y="697865"/>
                  <a:pt x="300001" y="692742"/>
                  <a:pt x="299085" y="687705"/>
                </a:cubicBezTo>
                <a:cubicBezTo>
                  <a:pt x="298726" y="685729"/>
                  <a:pt x="298748" y="683244"/>
                  <a:pt x="297180" y="681990"/>
                </a:cubicBezTo>
                <a:cubicBezTo>
                  <a:pt x="295136" y="680354"/>
                  <a:pt x="292164" y="680359"/>
                  <a:pt x="289560" y="680085"/>
                </a:cubicBezTo>
                <a:cubicBezTo>
                  <a:pt x="280066" y="679086"/>
                  <a:pt x="270510" y="678815"/>
                  <a:pt x="260985" y="678180"/>
                </a:cubicBezTo>
                <a:cubicBezTo>
                  <a:pt x="259080" y="677545"/>
                  <a:pt x="257244" y="676645"/>
                  <a:pt x="255270" y="676275"/>
                </a:cubicBezTo>
                <a:cubicBezTo>
                  <a:pt x="247061" y="674736"/>
                  <a:pt x="238608" y="674491"/>
                  <a:pt x="230505" y="672465"/>
                </a:cubicBezTo>
                <a:cubicBezTo>
                  <a:pt x="225519" y="671218"/>
                  <a:pt x="222914" y="665499"/>
                  <a:pt x="219075" y="662940"/>
                </a:cubicBezTo>
                <a:cubicBezTo>
                  <a:pt x="217404" y="661826"/>
                  <a:pt x="215156" y="661933"/>
                  <a:pt x="213360" y="661035"/>
                </a:cubicBezTo>
                <a:cubicBezTo>
                  <a:pt x="196737" y="652724"/>
                  <a:pt x="219849" y="661267"/>
                  <a:pt x="200025" y="655320"/>
                </a:cubicBezTo>
                <a:cubicBezTo>
                  <a:pt x="196178" y="654166"/>
                  <a:pt x="188595" y="651510"/>
                  <a:pt x="188595" y="651510"/>
                </a:cubicBezTo>
                <a:cubicBezTo>
                  <a:pt x="187325" y="653415"/>
                  <a:pt x="185809" y="655177"/>
                  <a:pt x="184785" y="657225"/>
                </a:cubicBezTo>
                <a:cubicBezTo>
                  <a:pt x="180671" y="665453"/>
                  <a:pt x="182252" y="678990"/>
                  <a:pt x="180975" y="685800"/>
                </a:cubicBezTo>
                <a:cubicBezTo>
                  <a:pt x="180452" y="688591"/>
                  <a:pt x="178626" y="690985"/>
                  <a:pt x="177165" y="693420"/>
                </a:cubicBezTo>
                <a:cubicBezTo>
                  <a:pt x="169956" y="705436"/>
                  <a:pt x="170898" y="703497"/>
                  <a:pt x="161925" y="712470"/>
                </a:cubicBezTo>
                <a:cubicBezTo>
                  <a:pt x="158979" y="721309"/>
                  <a:pt x="158913" y="727699"/>
                  <a:pt x="140970" y="716280"/>
                </a:cubicBezTo>
                <a:cubicBezTo>
                  <a:pt x="137711" y="714206"/>
                  <a:pt x="140286" y="708514"/>
                  <a:pt x="139065" y="704850"/>
                </a:cubicBezTo>
                <a:cubicBezTo>
                  <a:pt x="138341" y="702678"/>
                  <a:pt x="136776" y="700846"/>
                  <a:pt x="135255" y="699135"/>
                </a:cubicBezTo>
                <a:cubicBezTo>
                  <a:pt x="131675" y="695108"/>
                  <a:pt x="123825" y="687705"/>
                  <a:pt x="123825" y="687705"/>
                </a:cubicBezTo>
                <a:cubicBezTo>
                  <a:pt x="123190" y="685800"/>
                  <a:pt x="123174" y="683558"/>
                  <a:pt x="121920" y="681990"/>
                </a:cubicBezTo>
                <a:cubicBezTo>
                  <a:pt x="119234" y="678633"/>
                  <a:pt x="114255" y="677530"/>
                  <a:pt x="110490" y="676275"/>
                </a:cubicBezTo>
                <a:cubicBezTo>
                  <a:pt x="108585" y="674370"/>
                  <a:pt x="106500" y="672630"/>
                  <a:pt x="104775" y="670560"/>
                </a:cubicBezTo>
                <a:cubicBezTo>
                  <a:pt x="103309" y="668801"/>
                  <a:pt x="102584" y="666464"/>
                  <a:pt x="100965" y="664845"/>
                </a:cubicBezTo>
                <a:cubicBezTo>
                  <a:pt x="99346" y="663226"/>
                  <a:pt x="97155" y="662305"/>
                  <a:pt x="95250" y="661035"/>
                </a:cubicBezTo>
                <a:cubicBezTo>
                  <a:pt x="78422" y="666644"/>
                  <a:pt x="85525" y="664845"/>
                  <a:pt x="51435" y="664845"/>
                </a:cubicBezTo>
                <a:cubicBezTo>
                  <a:pt x="41255" y="664845"/>
                  <a:pt x="31102" y="663752"/>
                  <a:pt x="20955" y="662940"/>
                </a:cubicBezTo>
                <a:cubicBezTo>
                  <a:pt x="-4611" y="660895"/>
                  <a:pt x="11141" y="661035"/>
                  <a:pt x="0" y="661035"/>
                </a:cubicBezTo>
              </a:path>
            </a:pathLst>
          </a:custGeom>
          <a:noFill/>
          <a:ln w="9525" cmpd="sng">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7284720" y="4257675"/>
            <a:ext cx="571500" cy="225287"/>
          </a:xfrm>
          <a:custGeom>
            <a:avLst/>
            <a:gdLst>
              <a:gd name="connsiteX0" fmla="*/ 0 w 571500"/>
              <a:gd name="connsiteY0" fmla="*/ 0 h 225287"/>
              <a:gd name="connsiteX1" fmla="*/ 32385 w 571500"/>
              <a:gd name="connsiteY1" fmla="*/ 1905 h 225287"/>
              <a:gd name="connsiteX2" fmla="*/ 38100 w 571500"/>
              <a:gd name="connsiteY2" fmla="*/ 5715 h 225287"/>
              <a:gd name="connsiteX3" fmla="*/ 43815 w 571500"/>
              <a:gd name="connsiteY3" fmla="*/ 7620 h 225287"/>
              <a:gd name="connsiteX4" fmla="*/ 66675 w 571500"/>
              <a:gd name="connsiteY4" fmla="*/ 19050 h 225287"/>
              <a:gd name="connsiteX5" fmla="*/ 72390 w 571500"/>
              <a:gd name="connsiteY5" fmla="*/ 20955 h 225287"/>
              <a:gd name="connsiteX6" fmla="*/ 78105 w 571500"/>
              <a:gd name="connsiteY6" fmla="*/ 32385 h 225287"/>
              <a:gd name="connsiteX7" fmla="*/ 83820 w 571500"/>
              <a:gd name="connsiteY7" fmla="*/ 45720 h 225287"/>
              <a:gd name="connsiteX8" fmla="*/ 89535 w 571500"/>
              <a:gd name="connsiteY8" fmla="*/ 64770 h 225287"/>
              <a:gd name="connsiteX9" fmla="*/ 97155 w 571500"/>
              <a:gd name="connsiteY9" fmla="*/ 76200 h 225287"/>
              <a:gd name="connsiteX10" fmla="*/ 100965 w 571500"/>
              <a:gd name="connsiteY10" fmla="*/ 81915 h 225287"/>
              <a:gd name="connsiteX11" fmla="*/ 118110 w 571500"/>
              <a:gd name="connsiteY11" fmla="*/ 93345 h 225287"/>
              <a:gd name="connsiteX12" fmla="*/ 140970 w 571500"/>
              <a:gd name="connsiteY12" fmla="*/ 108585 h 225287"/>
              <a:gd name="connsiteX13" fmla="*/ 146685 w 571500"/>
              <a:gd name="connsiteY13" fmla="*/ 112395 h 225287"/>
              <a:gd name="connsiteX14" fmla="*/ 156210 w 571500"/>
              <a:gd name="connsiteY14" fmla="*/ 114300 h 225287"/>
              <a:gd name="connsiteX15" fmla="*/ 167640 w 571500"/>
              <a:gd name="connsiteY15" fmla="*/ 118110 h 225287"/>
              <a:gd name="connsiteX16" fmla="*/ 173355 w 571500"/>
              <a:gd name="connsiteY16" fmla="*/ 120015 h 225287"/>
              <a:gd name="connsiteX17" fmla="*/ 182880 w 571500"/>
              <a:gd name="connsiteY17" fmla="*/ 118110 h 225287"/>
              <a:gd name="connsiteX18" fmla="*/ 184785 w 571500"/>
              <a:gd name="connsiteY18" fmla="*/ 102870 h 225287"/>
              <a:gd name="connsiteX19" fmla="*/ 186690 w 571500"/>
              <a:gd name="connsiteY19" fmla="*/ 95250 h 225287"/>
              <a:gd name="connsiteX20" fmla="*/ 194310 w 571500"/>
              <a:gd name="connsiteY20" fmla="*/ 93345 h 225287"/>
              <a:gd name="connsiteX21" fmla="*/ 211455 w 571500"/>
              <a:gd name="connsiteY21" fmla="*/ 91440 h 225287"/>
              <a:gd name="connsiteX22" fmla="*/ 226695 w 571500"/>
              <a:gd name="connsiteY22" fmla="*/ 93345 h 225287"/>
              <a:gd name="connsiteX23" fmla="*/ 238125 w 571500"/>
              <a:gd name="connsiteY23" fmla="*/ 97155 h 225287"/>
              <a:gd name="connsiteX24" fmla="*/ 241935 w 571500"/>
              <a:gd name="connsiteY24" fmla="*/ 102870 h 225287"/>
              <a:gd name="connsiteX25" fmla="*/ 262890 w 571500"/>
              <a:gd name="connsiteY25" fmla="*/ 97155 h 225287"/>
              <a:gd name="connsiteX26" fmla="*/ 270510 w 571500"/>
              <a:gd name="connsiteY26" fmla="*/ 93345 h 225287"/>
              <a:gd name="connsiteX27" fmla="*/ 281940 w 571500"/>
              <a:gd name="connsiteY27" fmla="*/ 87630 h 225287"/>
              <a:gd name="connsiteX28" fmla="*/ 291465 w 571500"/>
              <a:gd name="connsiteY28" fmla="*/ 80010 h 225287"/>
              <a:gd name="connsiteX29" fmla="*/ 297180 w 571500"/>
              <a:gd name="connsiteY29" fmla="*/ 72390 h 225287"/>
              <a:gd name="connsiteX30" fmla="*/ 314325 w 571500"/>
              <a:gd name="connsiteY30" fmla="*/ 81915 h 225287"/>
              <a:gd name="connsiteX31" fmla="*/ 329565 w 571500"/>
              <a:gd name="connsiteY31" fmla="*/ 85725 h 225287"/>
              <a:gd name="connsiteX32" fmla="*/ 335280 w 571500"/>
              <a:gd name="connsiteY32" fmla="*/ 91440 h 225287"/>
              <a:gd name="connsiteX33" fmla="*/ 340995 w 571500"/>
              <a:gd name="connsiteY33" fmla="*/ 95250 h 225287"/>
              <a:gd name="connsiteX34" fmla="*/ 342900 w 571500"/>
              <a:gd name="connsiteY34" fmla="*/ 100965 h 225287"/>
              <a:gd name="connsiteX35" fmla="*/ 348615 w 571500"/>
              <a:gd name="connsiteY35" fmla="*/ 108585 h 225287"/>
              <a:gd name="connsiteX36" fmla="*/ 354330 w 571500"/>
              <a:gd name="connsiteY36" fmla="*/ 121920 h 225287"/>
              <a:gd name="connsiteX37" fmla="*/ 358140 w 571500"/>
              <a:gd name="connsiteY37" fmla="*/ 148590 h 225287"/>
              <a:gd name="connsiteX38" fmla="*/ 361950 w 571500"/>
              <a:gd name="connsiteY38" fmla="*/ 156210 h 225287"/>
              <a:gd name="connsiteX39" fmla="*/ 363855 w 571500"/>
              <a:gd name="connsiteY39" fmla="*/ 161925 h 225287"/>
              <a:gd name="connsiteX40" fmla="*/ 367665 w 571500"/>
              <a:gd name="connsiteY40" fmla="*/ 169545 h 225287"/>
              <a:gd name="connsiteX41" fmla="*/ 369570 w 571500"/>
              <a:gd name="connsiteY41" fmla="*/ 175260 h 225287"/>
              <a:gd name="connsiteX42" fmla="*/ 373380 w 571500"/>
              <a:gd name="connsiteY42" fmla="*/ 180975 h 225287"/>
              <a:gd name="connsiteX43" fmla="*/ 379095 w 571500"/>
              <a:gd name="connsiteY43" fmla="*/ 194310 h 225287"/>
              <a:gd name="connsiteX44" fmla="*/ 382905 w 571500"/>
              <a:gd name="connsiteY44" fmla="*/ 201930 h 225287"/>
              <a:gd name="connsiteX45" fmla="*/ 390525 w 571500"/>
              <a:gd name="connsiteY45" fmla="*/ 203835 h 225287"/>
              <a:gd name="connsiteX46" fmla="*/ 409575 w 571500"/>
              <a:gd name="connsiteY46" fmla="*/ 194310 h 225287"/>
              <a:gd name="connsiteX47" fmla="*/ 411480 w 571500"/>
              <a:gd name="connsiteY47" fmla="*/ 188595 h 225287"/>
              <a:gd name="connsiteX48" fmla="*/ 424815 w 571500"/>
              <a:gd name="connsiteY48" fmla="*/ 180975 h 225287"/>
              <a:gd name="connsiteX49" fmla="*/ 453390 w 571500"/>
              <a:gd name="connsiteY49" fmla="*/ 186690 h 225287"/>
              <a:gd name="connsiteX50" fmla="*/ 472440 w 571500"/>
              <a:gd name="connsiteY50" fmla="*/ 203835 h 225287"/>
              <a:gd name="connsiteX51" fmla="*/ 478155 w 571500"/>
              <a:gd name="connsiteY51" fmla="*/ 207645 h 225287"/>
              <a:gd name="connsiteX52" fmla="*/ 483870 w 571500"/>
              <a:gd name="connsiteY52" fmla="*/ 213360 h 225287"/>
              <a:gd name="connsiteX53" fmla="*/ 501015 w 571500"/>
              <a:gd name="connsiteY53" fmla="*/ 219075 h 225287"/>
              <a:gd name="connsiteX54" fmla="*/ 506730 w 571500"/>
              <a:gd name="connsiteY54" fmla="*/ 220980 h 225287"/>
              <a:gd name="connsiteX55" fmla="*/ 514350 w 571500"/>
              <a:gd name="connsiteY55" fmla="*/ 224790 h 225287"/>
              <a:gd name="connsiteX56" fmla="*/ 571500 w 571500"/>
              <a:gd name="connsiteY56" fmla="*/ 224790 h 22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71500" h="225287">
                <a:moveTo>
                  <a:pt x="0" y="0"/>
                </a:moveTo>
                <a:cubicBezTo>
                  <a:pt x="10795" y="635"/>
                  <a:pt x="21691" y="301"/>
                  <a:pt x="32385" y="1905"/>
                </a:cubicBezTo>
                <a:cubicBezTo>
                  <a:pt x="34649" y="2245"/>
                  <a:pt x="36052" y="4691"/>
                  <a:pt x="38100" y="5715"/>
                </a:cubicBezTo>
                <a:cubicBezTo>
                  <a:pt x="39896" y="6613"/>
                  <a:pt x="42060" y="6645"/>
                  <a:pt x="43815" y="7620"/>
                </a:cubicBezTo>
                <a:cubicBezTo>
                  <a:pt x="65972" y="19930"/>
                  <a:pt x="44423" y="11633"/>
                  <a:pt x="66675" y="19050"/>
                </a:cubicBezTo>
                <a:lnTo>
                  <a:pt x="72390" y="20955"/>
                </a:lnTo>
                <a:cubicBezTo>
                  <a:pt x="79712" y="31938"/>
                  <a:pt x="73373" y="21343"/>
                  <a:pt x="78105" y="32385"/>
                </a:cubicBezTo>
                <a:cubicBezTo>
                  <a:pt x="82459" y="42545"/>
                  <a:pt x="81267" y="36785"/>
                  <a:pt x="83820" y="45720"/>
                </a:cubicBezTo>
                <a:cubicBezTo>
                  <a:pt x="85151" y="50379"/>
                  <a:pt x="87271" y="61375"/>
                  <a:pt x="89535" y="64770"/>
                </a:cubicBezTo>
                <a:lnTo>
                  <a:pt x="97155" y="76200"/>
                </a:lnTo>
                <a:cubicBezTo>
                  <a:pt x="98425" y="78105"/>
                  <a:pt x="99060" y="80645"/>
                  <a:pt x="100965" y="81915"/>
                </a:cubicBezTo>
                <a:lnTo>
                  <a:pt x="118110" y="93345"/>
                </a:lnTo>
                <a:lnTo>
                  <a:pt x="140970" y="108585"/>
                </a:lnTo>
                <a:cubicBezTo>
                  <a:pt x="142875" y="109855"/>
                  <a:pt x="144440" y="111946"/>
                  <a:pt x="146685" y="112395"/>
                </a:cubicBezTo>
                <a:cubicBezTo>
                  <a:pt x="149860" y="113030"/>
                  <a:pt x="153086" y="113448"/>
                  <a:pt x="156210" y="114300"/>
                </a:cubicBezTo>
                <a:cubicBezTo>
                  <a:pt x="160085" y="115357"/>
                  <a:pt x="163830" y="116840"/>
                  <a:pt x="167640" y="118110"/>
                </a:cubicBezTo>
                <a:lnTo>
                  <a:pt x="173355" y="120015"/>
                </a:lnTo>
                <a:cubicBezTo>
                  <a:pt x="176530" y="119380"/>
                  <a:pt x="180069" y="119716"/>
                  <a:pt x="182880" y="118110"/>
                </a:cubicBezTo>
                <a:cubicBezTo>
                  <a:pt x="189420" y="114373"/>
                  <a:pt x="185818" y="108033"/>
                  <a:pt x="184785" y="102870"/>
                </a:cubicBezTo>
                <a:cubicBezTo>
                  <a:pt x="185420" y="100330"/>
                  <a:pt x="184839" y="97101"/>
                  <a:pt x="186690" y="95250"/>
                </a:cubicBezTo>
                <a:cubicBezTo>
                  <a:pt x="188541" y="93399"/>
                  <a:pt x="191722" y="93743"/>
                  <a:pt x="194310" y="93345"/>
                </a:cubicBezTo>
                <a:cubicBezTo>
                  <a:pt x="199993" y="92471"/>
                  <a:pt x="205740" y="92075"/>
                  <a:pt x="211455" y="91440"/>
                </a:cubicBezTo>
                <a:cubicBezTo>
                  <a:pt x="216535" y="92075"/>
                  <a:pt x="221689" y="92272"/>
                  <a:pt x="226695" y="93345"/>
                </a:cubicBezTo>
                <a:cubicBezTo>
                  <a:pt x="230622" y="94186"/>
                  <a:pt x="238125" y="97155"/>
                  <a:pt x="238125" y="97155"/>
                </a:cubicBezTo>
                <a:cubicBezTo>
                  <a:pt x="239395" y="99060"/>
                  <a:pt x="239690" y="102421"/>
                  <a:pt x="241935" y="102870"/>
                </a:cubicBezTo>
                <a:cubicBezTo>
                  <a:pt x="254823" y="105448"/>
                  <a:pt x="254983" y="101673"/>
                  <a:pt x="262890" y="97155"/>
                </a:cubicBezTo>
                <a:cubicBezTo>
                  <a:pt x="265356" y="95746"/>
                  <a:pt x="268044" y="94754"/>
                  <a:pt x="270510" y="93345"/>
                </a:cubicBezTo>
                <a:cubicBezTo>
                  <a:pt x="280850" y="87436"/>
                  <a:pt x="271462" y="91123"/>
                  <a:pt x="281940" y="87630"/>
                </a:cubicBezTo>
                <a:cubicBezTo>
                  <a:pt x="293608" y="70128"/>
                  <a:pt x="277663" y="91512"/>
                  <a:pt x="291465" y="80010"/>
                </a:cubicBezTo>
                <a:cubicBezTo>
                  <a:pt x="293904" y="77977"/>
                  <a:pt x="295275" y="74930"/>
                  <a:pt x="297180" y="72390"/>
                </a:cubicBezTo>
                <a:cubicBezTo>
                  <a:pt x="325115" y="77977"/>
                  <a:pt x="287900" y="68702"/>
                  <a:pt x="314325" y="81915"/>
                </a:cubicBezTo>
                <a:cubicBezTo>
                  <a:pt x="319009" y="84257"/>
                  <a:pt x="324485" y="84455"/>
                  <a:pt x="329565" y="85725"/>
                </a:cubicBezTo>
                <a:cubicBezTo>
                  <a:pt x="331470" y="87630"/>
                  <a:pt x="333210" y="89715"/>
                  <a:pt x="335280" y="91440"/>
                </a:cubicBezTo>
                <a:cubicBezTo>
                  <a:pt x="337039" y="92906"/>
                  <a:pt x="339565" y="93462"/>
                  <a:pt x="340995" y="95250"/>
                </a:cubicBezTo>
                <a:cubicBezTo>
                  <a:pt x="342249" y="96818"/>
                  <a:pt x="341904" y="99222"/>
                  <a:pt x="342900" y="100965"/>
                </a:cubicBezTo>
                <a:cubicBezTo>
                  <a:pt x="344475" y="103722"/>
                  <a:pt x="346932" y="105893"/>
                  <a:pt x="348615" y="108585"/>
                </a:cubicBezTo>
                <a:cubicBezTo>
                  <a:pt x="351978" y="113966"/>
                  <a:pt x="352478" y="116364"/>
                  <a:pt x="354330" y="121920"/>
                </a:cubicBezTo>
                <a:cubicBezTo>
                  <a:pt x="354634" y="124351"/>
                  <a:pt x="356963" y="144666"/>
                  <a:pt x="358140" y="148590"/>
                </a:cubicBezTo>
                <a:cubicBezTo>
                  <a:pt x="358956" y="151310"/>
                  <a:pt x="360831" y="153600"/>
                  <a:pt x="361950" y="156210"/>
                </a:cubicBezTo>
                <a:cubicBezTo>
                  <a:pt x="362741" y="158056"/>
                  <a:pt x="363064" y="160079"/>
                  <a:pt x="363855" y="161925"/>
                </a:cubicBezTo>
                <a:cubicBezTo>
                  <a:pt x="364974" y="164535"/>
                  <a:pt x="366546" y="166935"/>
                  <a:pt x="367665" y="169545"/>
                </a:cubicBezTo>
                <a:cubicBezTo>
                  <a:pt x="368456" y="171391"/>
                  <a:pt x="368672" y="173464"/>
                  <a:pt x="369570" y="175260"/>
                </a:cubicBezTo>
                <a:cubicBezTo>
                  <a:pt x="370594" y="177308"/>
                  <a:pt x="372244" y="178987"/>
                  <a:pt x="373380" y="180975"/>
                </a:cubicBezTo>
                <a:cubicBezTo>
                  <a:pt x="380601" y="193611"/>
                  <a:pt x="374515" y="183624"/>
                  <a:pt x="379095" y="194310"/>
                </a:cubicBezTo>
                <a:cubicBezTo>
                  <a:pt x="380214" y="196920"/>
                  <a:pt x="380723" y="200112"/>
                  <a:pt x="382905" y="201930"/>
                </a:cubicBezTo>
                <a:cubicBezTo>
                  <a:pt x="384916" y="203606"/>
                  <a:pt x="387985" y="203200"/>
                  <a:pt x="390525" y="203835"/>
                </a:cubicBezTo>
                <a:cubicBezTo>
                  <a:pt x="397782" y="201416"/>
                  <a:pt x="402947" y="200109"/>
                  <a:pt x="409575" y="194310"/>
                </a:cubicBezTo>
                <a:cubicBezTo>
                  <a:pt x="411086" y="192988"/>
                  <a:pt x="410366" y="190266"/>
                  <a:pt x="411480" y="188595"/>
                </a:cubicBezTo>
                <a:cubicBezTo>
                  <a:pt x="416020" y="181785"/>
                  <a:pt x="417523" y="182798"/>
                  <a:pt x="424815" y="180975"/>
                </a:cubicBezTo>
                <a:cubicBezTo>
                  <a:pt x="437893" y="182428"/>
                  <a:pt x="442133" y="181687"/>
                  <a:pt x="453390" y="186690"/>
                </a:cubicBezTo>
                <a:cubicBezTo>
                  <a:pt x="461560" y="190321"/>
                  <a:pt x="465107" y="198946"/>
                  <a:pt x="472440" y="203835"/>
                </a:cubicBezTo>
                <a:cubicBezTo>
                  <a:pt x="474345" y="205105"/>
                  <a:pt x="476396" y="206179"/>
                  <a:pt x="478155" y="207645"/>
                </a:cubicBezTo>
                <a:cubicBezTo>
                  <a:pt x="480225" y="209370"/>
                  <a:pt x="481515" y="212052"/>
                  <a:pt x="483870" y="213360"/>
                </a:cubicBezTo>
                <a:lnTo>
                  <a:pt x="501015" y="219075"/>
                </a:lnTo>
                <a:cubicBezTo>
                  <a:pt x="502920" y="219710"/>
                  <a:pt x="504934" y="220082"/>
                  <a:pt x="506730" y="220980"/>
                </a:cubicBezTo>
                <a:cubicBezTo>
                  <a:pt x="509270" y="222250"/>
                  <a:pt x="511515" y="224623"/>
                  <a:pt x="514350" y="224790"/>
                </a:cubicBezTo>
                <a:cubicBezTo>
                  <a:pt x="533367" y="225909"/>
                  <a:pt x="552450" y="224790"/>
                  <a:pt x="571500" y="224790"/>
                </a:cubicBezTo>
              </a:path>
            </a:pathLst>
          </a:custGeom>
          <a:noFill/>
          <a:ln w="9525" cmpd="sng">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408670" y="4370318"/>
            <a:ext cx="999125" cy="215444"/>
          </a:xfrm>
          <a:prstGeom prst="rect">
            <a:avLst/>
          </a:prstGeom>
          <a:noFill/>
        </p:spPr>
        <p:txBody>
          <a:bodyPr wrap="square" rtlCol="0">
            <a:spAutoFit/>
          </a:bodyPr>
          <a:lstStyle/>
          <a:p>
            <a:pPr algn="ctr"/>
            <a:r>
              <a:rPr lang="en-US" sz="800" dirty="0">
                <a:solidFill>
                  <a:srgbClr val="0000FF"/>
                </a:solidFill>
              </a:rPr>
              <a:t>o  Ardmore, OK</a:t>
            </a:r>
          </a:p>
        </p:txBody>
      </p:sp>
      <p:sp>
        <p:nvSpPr>
          <p:cNvPr id="22" name="TextBox 21"/>
          <p:cNvSpPr txBox="1"/>
          <p:nvPr/>
        </p:nvSpPr>
        <p:spPr>
          <a:xfrm>
            <a:off x="6910387" y="2777154"/>
            <a:ext cx="1087565" cy="215444"/>
          </a:xfrm>
          <a:prstGeom prst="rect">
            <a:avLst/>
          </a:prstGeom>
          <a:noFill/>
        </p:spPr>
        <p:txBody>
          <a:bodyPr wrap="square" rtlCol="0">
            <a:spAutoFit/>
          </a:bodyPr>
          <a:lstStyle/>
          <a:p>
            <a:pPr algn="ctr"/>
            <a:r>
              <a:rPr lang="en-US" sz="800" dirty="0">
                <a:solidFill>
                  <a:srgbClr val="0000FF"/>
                </a:solidFill>
              </a:rPr>
              <a:t>o  Dodge City, KS</a:t>
            </a:r>
          </a:p>
        </p:txBody>
      </p:sp>
    </p:spTree>
    <p:extLst>
      <p:ext uri="{BB962C8B-B14F-4D97-AF65-F5344CB8AC3E}">
        <p14:creationId xmlns:p14="http://schemas.microsoft.com/office/powerpoint/2010/main" val="14061979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You Score in a VHF Contest?</a:t>
            </a:r>
          </a:p>
        </p:txBody>
      </p:sp>
      <p:sp>
        <p:nvSpPr>
          <p:cNvPr id="3" name="Content Placeholder 2"/>
          <p:cNvSpPr>
            <a:spLocks noGrp="1"/>
          </p:cNvSpPr>
          <p:nvPr>
            <p:ph idx="1"/>
          </p:nvPr>
        </p:nvSpPr>
        <p:spPr/>
        <p:txBody>
          <a:bodyPr>
            <a:normAutofit fontScale="85000" lnSpcReduction="20000"/>
          </a:bodyPr>
          <a:lstStyle/>
          <a:p>
            <a:r>
              <a:rPr lang="en-US" dirty="0"/>
              <a:t>QSO Points (read the rules they change)</a:t>
            </a:r>
          </a:p>
          <a:p>
            <a:pPr marL="0" indent="0">
              <a:buNone/>
            </a:pPr>
            <a:r>
              <a:rPr lang="en-US" dirty="0"/>
              <a:t>          Count </a:t>
            </a:r>
            <a:r>
              <a:rPr lang="en-US" dirty="0">
                <a:solidFill>
                  <a:srgbClr val="0070C0"/>
                </a:solidFill>
              </a:rPr>
              <a:t>1</a:t>
            </a:r>
            <a:r>
              <a:rPr lang="en-US" dirty="0">
                <a:solidFill>
                  <a:srgbClr val="0000FF"/>
                </a:solidFill>
              </a:rPr>
              <a:t> </a:t>
            </a:r>
            <a:r>
              <a:rPr lang="en-US" dirty="0"/>
              <a:t>point for each 50- or 144-MHz QSO </a:t>
            </a:r>
          </a:p>
          <a:p>
            <a:pPr marL="0" indent="0">
              <a:buNone/>
            </a:pPr>
            <a:r>
              <a:rPr lang="en-US" dirty="0"/>
              <a:t>         </a:t>
            </a:r>
            <a:r>
              <a:rPr lang="en-US" b="1" dirty="0"/>
              <a:t> </a:t>
            </a:r>
            <a:r>
              <a:rPr lang="en-US" dirty="0"/>
              <a:t>Count </a:t>
            </a:r>
            <a:r>
              <a:rPr lang="en-US" dirty="0">
                <a:solidFill>
                  <a:srgbClr val="0070C0"/>
                </a:solidFill>
              </a:rPr>
              <a:t>2</a:t>
            </a:r>
            <a:r>
              <a:rPr lang="en-US" dirty="0"/>
              <a:t> points for each 222- or 432-MHz QSO  </a:t>
            </a:r>
          </a:p>
          <a:p>
            <a:pPr marL="0" indent="0">
              <a:buNone/>
            </a:pPr>
            <a:r>
              <a:rPr lang="en-US" dirty="0"/>
              <a:t>          Count </a:t>
            </a:r>
            <a:r>
              <a:rPr lang="en-US" dirty="0">
                <a:solidFill>
                  <a:srgbClr val="0070C0"/>
                </a:solidFill>
              </a:rPr>
              <a:t>3</a:t>
            </a:r>
            <a:r>
              <a:rPr lang="en-US" dirty="0"/>
              <a:t> points for each 902- or 1296-MHz QSO * </a:t>
            </a:r>
          </a:p>
          <a:p>
            <a:pPr marL="0" indent="0">
              <a:buNone/>
            </a:pPr>
            <a:r>
              <a:rPr lang="en-US" dirty="0"/>
              <a:t>          Count </a:t>
            </a:r>
            <a:r>
              <a:rPr lang="en-US" dirty="0">
                <a:solidFill>
                  <a:srgbClr val="0070C0"/>
                </a:solidFill>
              </a:rPr>
              <a:t>4</a:t>
            </a:r>
            <a:r>
              <a:rPr lang="en-US" dirty="0">
                <a:solidFill>
                  <a:srgbClr val="0000FF"/>
                </a:solidFill>
              </a:rPr>
              <a:t> </a:t>
            </a:r>
            <a:r>
              <a:rPr lang="en-US" dirty="0"/>
              <a:t>points for each 2.3 GHz (or higher) QSO *</a:t>
            </a:r>
          </a:p>
          <a:p>
            <a:pPr marL="0" indent="0">
              <a:buNone/>
            </a:pPr>
            <a:r>
              <a:rPr lang="en-US" dirty="0"/>
              <a:t>	</a:t>
            </a:r>
            <a:r>
              <a:rPr lang="en-US" dirty="0">
                <a:solidFill>
                  <a:srgbClr val="0070C0"/>
                </a:solidFill>
              </a:rPr>
              <a:t>TIP - Work Mode that is quickest (or that you can)</a:t>
            </a:r>
          </a:p>
          <a:p>
            <a:r>
              <a:rPr lang="en-US" dirty="0"/>
              <a:t>Multipliers</a:t>
            </a:r>
          </a:p>
          <a:p>
            <a:pPr marL="914400" lvl="2" indent="0">
              <a:buNone/>
            </a:pPr>
            <a:r>
              <a:rPr lang="en-US" sz="2800" dirty="0"/>
              <a:t>Total number of different grid squares worked per band</a:t>
            </a:r>
          </a:p>
          <a:p>
            <a:r>
              <a:rPr lang="en-US" dirty="0"/>
              <a:t>Final Score</a:t>
            </a:r>
          </a:p>
          <a:p>
            <a:pPr marL="914400" lvl="2" indent="0">
              <a:buNone/>
            </a:pPr>
            <a:r>
              <a:rPr lang="en-US" sz="2800" dirty="0"/>
              <a:t>Total QSO Points x Total Multipliers = Final Score</a:t>
            </a:r>
          </a:p>
          <a:p>
            <a:pPr marL="914400" lvl="2" indent="0">
              <a:buNone/>
            </a:pPr>
            <a:endParaRPr lang="en-US" sz="2800" dirty="0"/>
          </a:p>
          <a:p>
            <a:pPr marL="420624" indent="0">
              <a:buNone/>
            </a:pPr>
            <a:r>
              <a:rPr lang="en-US" sz="3400" dirty="0"/>
              <a:t>* January VHF and other contests has different points</a:t>
            </a:r>
          </a:p>
        </p:txBody>
      </p:sp>
      <p:sp>
        <p:nvSpPr>
          <p:cNvPr id="4" name="Date Placeholder 3"/>
          <p:cNvSpPr>
            <a:spLocks noGrp="1"/>
          </p:cNvSpPr>
          <p:nvPr>
            <p:ph type="dt" sz="half" idx="10"/>
          </p:nvPr>
        </p:nvSpPr>
        <p:spPr/>
        <p:txBody>
          <a:bodyPr/>
          <a:lstStyle/>
          <a:p>
            <a:fld id="{97903040-CDF4-4F63-9BCF-84D60DE4D570}" type="datetime1">
              <a:rPr lang="en-US" smtClean="0"/>
              <a:pPr/>
              <a:t>9/9/2022</a:t>
            </a:fld>
            <a:endParaRPr lang="en-US"/>
          </a:p>
        </p:txBody>
      </p:sp>
      <p:sp>
        <p:nvSpPr>
          <p:cNvPr id="5" name="Slide Number Placeholder 4"/>
          <p:cNvSpPr>
            <a:spLocks noGrp="1"/>
          </p:cNvSpPr>
          <p:nvPr>
            <p:ph type="sldNum" sz="quarter" idx="12"/>
          </p:nvPr>
        </p:nvSpPr>
        <p:spPr/>
        <p:txBody>
          <a:bodyPr/>
          <a:lstStyle/>
          <a:p>
            <a:fld id="{8F272B91-0545-48DA-9D7F-7F00F9D7BD95}" type="slidenum">
              <a:rPr lang="en-US" smtClean="0"/>
              <a:pPr/>
              <a:t>45</a:t>
            </a:fld>
            <a:endParaRPr lang="en-US"/>
          </a:p>
        </p:txBody>
      </p:sp>
    </p:spTree>
    <p:extLst>
      <p:ext uri="{BB962C8B-B14F-4D97-AF65-F5344CB8AC3E}">
        <p14:creationId xmlns:p14="http://schemas.microsoft.com/office/powerpoint/2010/main" val="201758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0" y="0"/>
            <a:ext cx="12192000" cy="6858000"/>
          </a:xfrm>
          <a:prstGeom prst="rect">
            <a:avLst/>
          </a:prstGeom>
        </p:spPr>
      </p:pic>
      <p:sp>
        <p:nvSpPr>
          <p:cNvPr id="3" name="Title 2"/>
          <p:cNvSpPr>
            <a:spLocks noGrp="1"/>
          </p:cNvSpPr>
          <p:nvPr>
            <p:ph type="title"/>
          </p:nvPr>
        </p:nvSpPr>
        <p:spPr>
          <a:xfrm>
            <a:off x="1078523" y="-170839"/>
            <a:ext cx="10972800" cy="1143000"/>
          </a:xfrm>
        </p:spPr>
        <p:txBody>
          <a:bodyPr/>
          <a:lstStyle/>
          <a:p>
            <a:r>
              <a:rPr lang="en-US" dirty="0">
                <a:solidFill>
                  <a:schemeClr val="bg1"/>
                </a:solidFill>
              </a:rPr>
              <a:t>Propagation</a:t>
            </a:r>
          </a:p>
        </p:txBody>
      </p:sp>
      <p:sp>
        <p:nvSpPr>
          <p:cNvPr id="2" name="Content Placeholder 1"/>
          <p:cNvSpPr>
            <a:spLocks noGrp="1"/>
          </p:cNvSpPr>
          <p:nvPr>
            <p:ph idx="1"/>
          </p:nvPr>
        </p:nvSpPr>
        <p:spPr>
          <a:xfrm>
            <a:off x="4407877" y="115556"/>
            <a:ext cx="7119559" cy="570209"/>
          </a:xfrm>
          <a:solidFill>
            <a:schemeClr val="bg1"/>
          </a:solidFill>
        </p:spPr>
        <p:txBody>
          <a:bodyPr/>
          <a:lstStyle/>
          <a:p>
            <a:r>
              <a:rPr lang="en-US" dirty="0">
                <a:solidFill>
                  <a:srgbClr val="FFFF00"/>
                </a:solidFill>
                <a:hlinkClick r:id="rId3"/>
              </a:rPr>
              <a:t>http://aprs.mountainlake.k12.mn.us/</a:t>
            </a:r>
            <a:endParaRPr lang="en-US" dirty="0">
              <a:solidFill>
                <a:srgbClr val="FFFF00"/>
              </a:solidFill>
            </a:endParaRPr>
          </a:p>
          <a:p>
            <a:endParaRPr lang="en-US" dirty="0"/>
          </a:p>
        </p:txBody>
      </p:sp>
      <p:sp>
        <p:nvSpPr>
          <p:cNvPr id="5" name="Date Placeholder 4"/>
          <p:cNvSpPr>
            <a:spLocks noGrp="1"/>
          </p:cNvSpPr>
          <p:nvPr>
            <p:ph type="dt" sz="half" idx="10"/>
          </p:nvPr>
        </p:nvSpPr>
        <p:spPr/>
        <p:txBody>
          <a:bodyPr/>
          <a:lstStyle/>
          <a:p>
            <a:fld id="{2C675804-6943-4EFA-99B4-62FD3B3D433D}" type="datetime1">
              <a:rPr lang="en-US" smtClean="0"/>
              <a:pPr/>
              <a:t>9/9/2022</a:t>
            </a:fld>
            <a:endParaRPr lang="en-US"/>
          </a:p>
        </p:txBody>
      </p:sp>
      <p:sp>
        <p:nvSpPr>
          <p:cNvPr id="6" name="Slide Number Placeholder 5"/>
          <p:cNvSpPr>
            <a:spLocks noGrp="1"/>
          </p:cNvSpPr>
          <p:nvPr>
            <p:ph type="sldNum" sz="quarter" idx="12"/>
          </p:nvPr>
        </p:nvSpPr>
        <p:spPr/>
        <p:txBody>
          <a:bodyPr/>
          <a:lstStyle/>
          <a:p>
            <a:fld id="{8F272B91-0545-48DA-9D7F-7F00F9D7BD95}" type="slidenum">
              <a:rPr lang="en-US" smtClean="0"/>
              <a:pPr/>
              <a:t>46</a:t>
            </a:fld>
            <a:endParaRPr lang="en-US"/>
          </a:p>
        </p:txBody>
      </p:sp>
    </p:spTree>
    <p:extLst>
      <p:ext uri="{BB962C8B-B14F-4D97-AF65-F5344CB8AC3E}">
        <p14:creationId xmlns:p14="http://schemas.microsoft.com/office/powerpoint/2010/main" val="2376974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1181100" y="23812"/>
            <a:ext cx="9829800" cy="6810375"/>
          </a:xfrm>
          <a:prstGeom prst="rect">
            <a:avLst/>
          </a:prstGeom>
        </p:spPr>
      </p:pic>
      <p:sp>
        <p:nvSpPr>
          <p:cNvPr id="3" name="Title 2"/>
          <p:cNvSpPr>
            <a:spLocks noGrp="1"/>
          </p:cNvSpPr>
          <p:nvPr>
            <p:ph type="title"/>
          </p:nvPr>
        </p:nvSpPr>
        <p:spPr>
          <a:xfrm>
            <a:off x="820615" y="115556"/>
            <a:ext cx="10972800" cy="1143000"/>
          </a:xfrm>
        </p:spPr>
        <p:txBody>
          <a:bodyPr/>
          <a:lstStyle/>
          <a:p>
            <a:r>
              <a:rPr lang="en-US" dirty="0">
                <a:solidFill>
                  <a:srgbClr val="7030A0"/>
                </a:solidFill>
              </a:rPr>
              <a:t>Propagation</a:t>
            </a:r>
          </a:p>
        </p:txBody>
      </p:sp>
      <p:sp>
        <p:nvSpPr>
          <p:cNvPr id="2" name="Content Placeholder 1"/>
          <p:cNvSpPr>
            <a:spLocks noGrp="1"/>
          </p:cNvSpPr>
          <p:nvPr>
            <p:ph idx="1"/>
          </p:nvPr>
        </p:nvSpPr>
        <p:spPr>
          <a:xfrm>
            <a:off x="531213" y="973451"/>
            <a:ext cx="7119559" cy="570209"/>
          </a:xfrm>
          <a:solidFill>
            <a:schemeClr val="bg1"/>
          </a:solidFill>
        </p:spPr>
        <p:txBody>
          <a:bodyPr>
            <a:normAutofit fontScale="92500" lnSpcReduction="20000"/>
          </a:bodyPr>
          <a:lstStyle/>
          <a:p>
            <a:r>
              <a:rPr lang="en-US" b="1" dirty="0">
                <a:solidFill>
                  <a:srgbClr val="7030A0"/>
                </a:solidFill>
              </a:rPr>
              <a:t>http://www.dxmaps.com/spots/mapg.php?Lan=E&amp;Frec=MUF&amp;ML=M&amp;HF=N</a:t>
            </a:r>
          </a:p>
        </p:txBody>
      </p:sp>
      <p:sp>
        <p:nvSpPr>
          <p:cNvPr id="6" name="Date Placeholder 5"/>
          <p:cNvSpPr>
            <a:spLocks noGrp="1"/>
          </p:cNvSpPr>
          <p:nvPr>
            <p:ph type="dt" sz="half" idx="10"/>
          </p:nvPr>
        </p:nvSpPr>
        <p:spPr/>
        <p:txBody>
          <a:bodyPr/>
          <a:lstStyle/>
          <a:p>
            <a:fld id="{B87D2C53-EFBC-4DA7-A8B9-7D67E8F63CF4}" type="datetime1">
              <a:rPr lang="en-US" smtClean="0"/>
              <a:pPr/>
              <a:t>9/9/2022</a:t>
            </a:fld>
            <a:endParaRPr lang="en-US"/>
          </a:p>
        </p:txBody>
      </p:sp>
      <p:sp>
        <p:nvSpPr>
          <p:cNvPr id="7" name="Slide Number Placeholder 6"/>
          <p:cNvSpPr>
            <a:spLocks noGrp="1"/>
          </p:cNvSpPr>
          <p:nvPr>
            <p:ph type="sldNum" sz="quarter" idx="12"/>
          </p:nvPr>
        </p:nvSpPr>
        <p:spPr/>
        <p:txBody>
          <a:bodyPr/>
          <a:lstStyle/>
          <a:p>
            <a:fld id="{8F272B91-0545-48DA-9D7F-7F00F9D7BD95}" type="slidenum">
              <a:rPr lang="en-US" smtClean="0"/>
              <a:pPr/>
              <a:t>47</a:t>
            </a:fld>
            <a:endParaRPr lang="en-US"/>
          </a:p>
        </p:txBody>
      </p:sp>
    </p:spTree>
    <p:extLst>
      <p:ext uri="{BB962C8B-B14F-4D97-AF65-F5344CB8AC3E}">
        <p14:creationId xmlns:p14="http://schemas.microsoft.com/office/powerpoint/2010/main" val="23710686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7231" y="115555"/>
            <a:ext cx="10972800" cy="1143000"/>
          </a:xfrm>
        </p:spPr>
        <p:txBody>
          <a:bodyPr/>
          <a:lstStyle/>
          <a:p>
            <a:r>
              <a:rPr lang="en-US" dirty="0">
                <a:solidFill>
                  <a:srgbClr val="7030A0"/>
                </a:solidFill>
              </a:rPr>
              <a:t>Propagation</a:t>
            </a:r>
          </a:p>
        </p:txBody>
      </p:sp>
      <p:sp>
        <p:nvSpPr>
          <p:cNvPr id="2" name="Content Placeholder 1"/>
          <p:cNvSpPr>
            <a:spLocks noGrp="1"/>
          </p:cNvSpPr>
          <p:nvPr>
            <p:ph idx="1"/>
          </p:nvPr>
        </p:nvSpPr>
        <p:spPr>
          <a:xfrm>
            <a:off x="0" y="1374110"/>
            <a:ext cx="3083169" cy="4499152"/>
          </a:xfrm>
          <a:solidFill>
            <a:schemeClr val="bg1"/>
          </a:solidFill>
        </p:spPr>
        <p:txBody>
          <a:bodyPr>
            <a:normAutofit/>
          </a:bodyPr>
          <a:lstStyle/>
          <a:p>
            <a:r>
              <a:rPr lang="en-US" b="1" dirty="0">
                <a:solidFill>
                  <a:srgbClr val="7030A0"/>
                </a:solidFill>
              </a:rPr>
              <a:t>http://www.dxinfocentre.com/tropo.html</a:t>
            </a:r>
          </a:p>
        </p:txBody>
      </p:sp>
      <p:sp>
        <p:nvSpPr>
          <p:cNvPr id="5" name="Date Placeholder 4"/>
          <p:cNvSpPr>
            <a:spLocks noGrp="1"/>
          </p:cNvSpPr>
          <p:nvPr>
            <p:ph type="dt" sz="half" idx="10"/>
          </p:nvPr>
        </p:nvSpPr>
        <p:spPr/>
        <p:txBody>
          <a:bodyPr/>
          <a:lstStyle/>
          <a:p>
            <a:fld id="{C6327C46-F6B8-498F-A0C9-FBE174F0EFA1}" type="datetime1">
              <a:rPr lang="en-US" smtClean="0"/>
              <a:pPr/>
              <a:t>9/9/2022</a:t>
            </a:fld>
            <a:endParaRPr lang="en-US"/>
          </a:p>
        </p:txBody>
      </p:sp>
      <p:sp>
        <p:nvSpPr>
          <p:cNvPr id="6" name="Slide Number Placeholder 5"/>
          <p:cNvSpPr>
            <a:spLocks noGrp="1"/>
          </p:cNvSpPr>
          <p:nvPr>
            <p:ph type="sldNum" sz="quarter" idx="12"/>
          </p:nvPr>
        </p:nvSpPr>
        <p:spPr/>
        <p:txBody>
          <a:bodyPr/>
          <a:lstStyle/>
          <a:p>
            <a:fld id="{8F272B91-0545-48DA-9D7F-7F00F9D7BD95}" type="slidenum">
              <a:rPr lang="en-US" smtClean="0"/>
              <a:pPr/>
              <a:t>48</a:t>
            </a:fld>
            <a:endParaRPr lang="en-US"/>
          </a:p>
        </p:txBody>
      </p:sp>
      <p:pic>
        <p:nvPicPr>
          <p:cNvPr id="4" name="Picture 3"/>
          <p:cNvPicPr>
            <a:picLocks noChangeAspect="1"/>
          </p:cNvPicPr>
          <p:nvPr/>
        </p:nvPicPr>
        <p:blipFill>
          <a:blip r:embed="rId2" cstate="print"/>
          <a:stretch>
            <a:fillRect/>
          </a:stretch>
        </p:blipFill>
        <p:spPr>
          <a:xfrm>
            <a:off x="3317592" y="0"/>
            <a:ext cx="8874408" cy="6858000"/>
          </a:xfrm>
          <a:prstGeom prst="rect">
            <a:avLst/>
          </a:prstGeom>
        </p:spPr>
      </p:pic>
    </p:spTree>
    <p:extLst>
      <p:ext uri="{BB962C8B-B14F-4D97-AF65-F5344CB8AC3E}">
        <p14:creationId xmlns:p14="http://schemas.microsoft.com/office/powerpoint/2010/main" val="21498238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83059" y="267328"/>
            <a:ext cx="8610600" cy="1293028"/>
          </a:xfrm>
        </p:spPr>
        <p:txBody>
          <a:bodyPr/>
          <a:lstStyle/>
          <a:p>
            <a:r>
              <a:rPr lang="en-US" dirty="0"/>
              <a:t>What do I need to start?</a:t>
            </a:r>
          </a:p>
        </p:txBody>
      </p:sp>
      <p:sp>
        <p:nvSpPr>
          <p:cNvPr id="2" name="Content Placeholder 1"/>
          <p:cNvSpPr>
            <a:spLocks noGrp="1"/>
          </p:cNvSpPr>
          <p:nvPr>
            <p:ph idx="1"/>
          </p:nvPr>
        </p:nvSpPr>
        <p:spPr>
          <a:xfrm>
            <a:off x="316523" y="1381614"/>
            <a:ext cx="11781692" cy="4525963"/>
          </a:xfrm>
        </p:spPr>
        <p:txBody>
          <a:bodyPr/>
          <a:lstStyle/>
          <a:p>
            <a:r>
              <a:rPr lang="en-US" dirty="0"/>
              <a:t>Recommend a small 6m Beam and a 2m Beam ~ $200 each</a:t>
            </a:r>
          </a:p>
          <a:p>
            <a:r>
              <a:rPr lang="en-US" dirty="0"/>
              <a:t>Recommend a used radio such as FT-100, FT-857D &lt; $600</a:t>
            </a:r>
          </a:p>
        </p:txBody>
      </p:sp>
      <p:sp>
        <p:nvSpPr>
          <p:cNvPr id="6" name="Date Placeholder 5"/>
          <p:cNvSpPr>
            <a:spLocks noGrp="1"/>
          </p:cNvSpPr>
          <p:nvPr>
            <p:ph type="dt" sz="half" idx="10"/>
          </p:nvPr>
        </p:nvSpPr>
        <p:spPr/>
        <p:txBody>
          <a:bodyPr/>
          <a:lstStyle/>
          <a:p>
            <a:fld id="{CA6CF4DC-EA7A-46A2-BEDA-FB51A873B45A}" type="datetime1">
              <a:rPr lang="en-US" smtClean="0"/>
              <a:pPr/>
              <a:t>9/9/2022</a:t>
            </a:fld>
            <a:endParaRPr lang="en-US"/>
          </a:p>
        </p:txBody>
      </p:sp>
      <p:sp>
        <p:nvSpPr>
          <p:cNvPr id="7" name="Slide Number Placeholder 6"/>
          <p:cNvSpPr>
            <a:spLocks noGrp="1"/>
          </p:cNvSpPr>
          <p:nvPr>
            <p:ph type="sldNum" sz="quarter" idx="12"/>
          </p:nvPr>
        </p:nvSpPr>
        <p:spPr/>
        <p:txBody>
          <a:bodyPr/>
          <a:lstStyle/>
          <a:p>
            <a:fld id="{8F272B91-0545-48DA-9D7F-7F00F9D7BD95}" type="slidenum">
              <a:rPr lang="en-US" smtClean="0"/>
              <a:pPr/>
              <a:t>49</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524614"/>
            <a:ext cx="5345723" cy="40092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2850" y="2735934"/>
            <a:ext cx="5747838" cy="3586651"/>
          </a:xfrm>
          <a:prstGeom prst="rect">
            <a:avLst/>
          </a:prstGeom>
        </p:spPr>
      </p:pic>
    </p:spTree>
    <p:extLst>
      <p:ext uri="{BB962C8B-B14F-4D97-AF65-F5344CB8AC3E}">
        <p14:creationId xmlns:p14="http://schemas.microsoft.com/office/powerpoint/2010/main" val="1112523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5B9C7-9F84-911A-BA1D-8D7855E50A65}"/>
              </a:ext>
            </a:extLst>
          </p:cNvPr>
          <p:cNvSpPr>
            <a:spLocks noGrp="1"/>
          </p:cNvSpPr>
          <p:nvPr>
            <p:ph type="title"/>
          </p:nvPr>
        </p:nvSpPr>
        <p:spPr/>
        <p:txBody>
          <a:bodyPr/>
          <a:lstStyle/>
          <a:p>
            <a:r>
              <a:rPr lang="en-US" dirty="0"/>
              <a:t>VHF Definition</a:t>
            </a:r>
          </a:p>
        </p:txBody>
      </p:sp>
      <p:sp>
        <p:nvSpPr>
          <p:cNvPr id="3" name="Content Placeholder 2">
            <a:extLst>
              <a:ext uri="{FF2B5EF4-FFF2-40B4-BE49-F238E27FC236}">
                <a16:creationId xmlns:a16="http://schemas.microsoft.com/office/drawing/2014/main" id="{16C7A2CC-5C15-063E-7F3C-931D8D4A3526}"/>
              </a:ext>
            </a:extLst>
          </p:cNvPr>
          <p:cNvSpPr>
            <a:spLocks noGrp="1"/>
          </p:cNvSpPr>
          <p:nvPr>
            <p:ph idx="1"/>
          </p:nvPr>
        </p:nvSpPr>
        <p:spPr>
          <a:xfrm>
            <a:off x="685800" y="2075649"/>
            <a:ext cx="10820400" cy="3841284"/>
          </a:xfrm>
        </p:spPr>
        <p:txBody>
          <a:bodyPr>
            <a:normAutofit fontScale="92500" lnSpcReduction="10000"/>
          </a:bodyPr>
          <a:lstStyle/>
          <a:p>
            <a:r>
              <a:rPr lang="en-US" dirty="0"/>
              <a:t>VHF extends from 30 </a:t>
            </a:r>
            <a:r>
              <a:rPr lang="en-US" dirty="0" err="1"/>
              <a:t>mhz</a:t>
            </a:r>
            <a:r>
              <a:rPr lang="en-US" dirty="0"/>
              <a:t> to 300 </a:t>
            </a:r>
            <a:r>
              <a:rPr lang="en-US" dirty="0" err="1"/>
              <a:t>mhz</a:t>
            </a:r>
            <a:r>
              <a:rPr lang="en-US" dirty="0"/>
              <a:t> which includes:</a:t>
            </a:r>
          </a:p>
          <a:p>
            <a:pPr lvl="2"/>
            <a:r>
              <a:rPr lang="en-US" dirty="0"/>
              <a:t>6 m		50-54 </a:t>
            </a:r>
            <a:r>
              <a:rPr lang="en-US" dirty="0" err="1"/>
              <a:t>Mhz</a:t>
            </a:r>
            <a:endParaRPr lang="en-US" dirty="0"/>
          </a:p>
          <a:p>
            <a:pPr lvl="2"/>
            <a:r>
              <a:rPr lang="en-US" dirty="0"/>
              <a:t>2 m		144-148 </a:t>
            </a:r>
            <a:r>
              <a:rPr lang="en-US" dirty="0" err="1"/>
              <a:t>Mhz</a:t>
            </a:r>
            <a:endParaRPr lang="en-US" dirty="0"/>
          </a:p>
          <a:p>
            <a:pPr lvl="2"/>
            <a:r>
              <a:rPr lang="en-US" dirty="0"/>
              <a:t>1.25 m		222-225 </a:t>
            </a:r>
            <a:r>
              <a:rPr lang="en-US" dirty="0" err="1"/>
              <a:t>Mhz</a:t>
            </a:r>
            <a:endParaRPr lang="en-US" dirty="0"/>
          </a:p>
          <a:p>
            <a:r>
              <a:rPr lang="en-US" dirty="0"/>
              <a:t>UHF extends from 300 </a:t>
            </a:r>
            <a:r>
              <a:rPr lang="en-US" dirty="0" err="1"/>
              <a:t>mhz</a:t>
            </a:r>
            <a:r>
              <a:rPr lang="en-US" dirty="0"/>
              <a:t> to 3 </a:t>
            </a:r>
            <a:r>
              <a:rPr lang="en-US" dirty="0" err="1"/>
              <a:t>ghz</a:t>
            </a:r>
            <a:r>
              <a:rPr lang="en-US" dirty="0"/>
              <a:t> which includes:</a:t>
            </a:r>
          </a:p>
          <a:p>
            <a:pPr lvl="2"/>
            <a:r>
              <a:rPr lang="en-US" dirty="0"/>
              <a:t>70 cm		420-450 </a:t>
            </a:r>
            <a:r>
              <a:rPr lang="en-US" dirty="0" err="1"/>
              <a:t>Mhz</a:t>
            </a:r>
            <a:endParaRPr lang="en-US" dirty="0"/>
          </a:p>
          <a:p>
            <a:pPr lvl="2"/>
            <a:r>
              <a:rPr lang="en-US" dirty="0"/>
              <a:t>33 cm		902-928 MHZ</a:t>
            </a:r>
          </a:p>
          <a:p>
            <a:pPr lvl="2"/>
            <a:r>
              <a:rPr lang="en-US" dirty="0"/>
              <a:t>23 cm		1240-1300 </a:t>
            </a:r>
            <a:r>
              <a:rPr lang="en-US" dirty="0" err="1"/>
              <a:t>Mhz</a:t>
            </a:r>
            <a:endParaRPr lang="en-US" dirty="0"/>
          </a:p>
          <a:p>
            <a:pPr lvl="2"/>
            <a:r>
              <a:rPr lang="en-US" dirty="0"/>
              <a:t>13 cm		2300-2310 MHZ and 2390-2450 MHZ</a:t>
            </a:r>
          </a:p>
          <a:p>
            <a:r>
              <a:rPr lang="en-US" dirty="0"/>
              <a:t>“Microwave” is what hams call the bands above UHF (sometimes above 1 </a:t>
            </a:r>
            <a:r>
              <a:rPr lang="en-US" dirty="0" err="1"/>
              <a:t>Ghz</a:t>
            </a:r>
            <a:endParaRPr lang="en-US" dirty="0"/>
          </a:p>
          <a:p>
            <a:pPr lvl="2"/>
            <a:r>
              <a:rPr lang="en-US" dirty="0"/>
              <a:t>5 cm		5650-5925 MHZ</a:t>
            </a:r>
          </a:p>
          <a:p>
            <a:pPr lvl="2"/>
            <a:r>
              <a:rPr lang="en-US" dirty="0"/>
              <a:t>3 cm		10 – 10.5 </a:t>
            </a:r>
            <a:r>
              <a:rPr lang="en-US" dirty="0" err="1"/>
              <a:t>Ghz</a:t>
            </a:r>
            <a:endParaRPr lang="en-US" dirty="0"/>
          </a:p>
          <a:p>
            <a:pPr lvl="2"/>
            <a:r>
              <a:rPr lang="en-US" dirty="0"/>
              <a:t>Many more … including light!</a:t>
            </a:r>
          </a:p>
          <a:p>
            <a:endParaRPr lang="en-US" dirty="0"/>
          </a:p>
        </p:txBody>
      </p:sp>
      <p:sp>
        <p:nvSpPr>
          <p:cNvPr id="4" name="Date Placeholder 3">
            <a:extLst>
              <a:ext uri="{FF2B5EF4-FFF2-40B4-BE49-F238E27FC236}">
                <a16:creationId xmlns:a16="http://schemas.microsoft.com/office/drawing/2014/main" id="{F250261F-D737-841D-EA3A-36FE0716B28D}"/>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918F6A03-9A98-7E45-F68B-16C47A10A173}"/>
              </a:ext>
            </a:extLst>
          </p:cNvPr>
          <p:cNvSpPr>
            <a:spLocks noGrp="1"/>
          </p:cNvSpPr>
          <p:nvPr>
            <p:ph type="sldNum" sz="quarter" idx="12"/>
          </p:nvPr>
        </p:nvSpPr>
        <p:spPr/>
        <p:txBody>
          <a:bodyPr/>
          <a:lstStyle/>
          <a:p>
            <a:fld id="{8F272B91-0545-48DA-9D7F-7F00F9D7BD95}" type="slidenum">
              <a:rPr lang="en-US" smtClean="0"/>
              <a:pPr/>
              <a:t>5</a:t>
            </a:fld>
            <a:endParaRPr lang="en-US"/>
          </a:p>
        </p:txBody>
      </p:sp>
      <p:sp>
        <p:nvSpPr>
          <p:cNvPr id="6" name="TextBox 5">
            <a:extLst>
              <a:ext uri="{FF2B5EF4-FFF2-40B4-BE49-F238E27FC236}">
                <a16:creationId xmlns:a16="http://schemas.microsoft.com/office/drawing/2014/main" id="{756E10AA-85C2-61BE-CE92-9C9DB345335E}"/>
              </a:ext>
            </a:extLst>
          </p:cNvPr>
          <p:cNvSpPr txBox="1"/>
          <p:nvPr/>
        </p:nvSpPr>
        <p:spPr>
          <a:xfrm>
            <a:off x="1426464" y="6015335"/>
            <a:ext cx="9235440" cy="461665"/>
          </a:xfrm>
          <a:prstGeom prst="rect">
            <a:avLst/>
          </a:prstGeom>
          <a:solidFill>
            <a:srgbClr val="0C03BD"/>
          </a:solidFill>
        </p:spPr>
        <p:txBody>
          <a:bodyPr wrap="square" rtlCol="0">
            <a:spAutoFit/>
          </a:bodyPr>
          <a:lstStyle/>
          <a:p>
            <a:pPr algn="ctr"/>
            <a:r>
              <a:rPr lang="en-US" sz="2400" b="1" i="1" dirty="0"/>
              <a:t>This isn’t a test!</a:t>
            </a:r>
          </a:p>
        </p:txBody>
      </p:sp>
    </p:spTree>
    <p:extLst>
      <p:ext uri="{BB962C8B-B14F-4D97-AF65-F5344CB8AC3E}">
        <p14:creationId xmlns:p14="http://schemas.microsoft.com/office/powerpoint/2010/main" val="33651254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95600" y="328268"/>
            <a:ext cx="8610600" cy="1293028"/>
          </a:xfrm>
        </p:spPr>
        <p:txBody>
          <a:bodyPr/>
          <a:lstStyle/>
          <a:p>
            <a:r>
              <a:rPr lang="en-US" dirty="0"/>
              <a:t>Where do I go from here?</a:t>
            </a:r>
          </a:p>
        </p:txBody>
      </p:sp>
      <p:sp>
        <p:nvSpPr>
          <p:cNvPr id="2" name="Content Placeholder 1"/>
          <p:cNvSpPr>
            <a:spLocks noGrp="1"/>
          </p:cNvSpPr>
          <p:nvPr>
            <p:ph idx="1"/>
          </p:nvPr>
        </p:nvSpPr>
        <p:spPr>
          <a:xfrm>
            <a:off x="316523" y="1381614"/>
            <a:ext cx="11781692" cy="4525963"/>
          </a:xfrm>
        </p:spPr>
        <p:txBody>
          <a:bodyPr/>
          <a:lstStyle/>
          <a:p>
            <a:r>
              <a:rPr lang="en-US" dirty="0"/>
              <a:t>Recommend a 70cm gain antenna ~ $230 each</a:t>
            </a:r>
          </a:p>
          <a:p>
            <a:r>
              <a:rPr lang="en-US" dirty="0"/>
              <a:t>Recommend a 2m amplifier (85W) &lt; $160</a:t>
            </a:r>
          </a:p>
        </p:txBody>
      </p:sp>
      <p:sp>
        <p:nvSpPr>
          <p:cNvPr id="8" name="Date Placeholder 7"/>
          <p:cNvSpPr>
            <a:spLocks noGrp="1"/>
          </p:cNvSpPr>
          <p:nvPr>
            <p:ph type="dt" sz="half" idx="10"/>
          </p:nvPr>
        </p:nvSpPr>
        <p:spPr/>
        <p:txBody>
          <a:bodyPr/>
          <a:lstStyle/>
          <a:p>
            <a:fld id="{557856CE-281C-46DA-9567-FF90180AFB52}" type="datetime1">
              <a:rPr lang="en-US" smtClean="0"/>
              <a:pPr/>
              <a:t>9/9/2022</a:t>
            </a:fld>
            <a:endParaRPr lang="en-US"/>
          </a:p>
        </p:txBody>
      </p:sp>
      <p:sp>
        <p:nvSpPr>
          <p:cNvPr id="9" name="Slide Number Placeholder 8"/>
          <p:cNvSpPr>
            <a:spLocks noGrp="1"/>
          </p:cNvSpPr>
          <p:nvPr>
            <p:ph type="sldNum" sz="quarter" idx="12"/>
          </p:nvPr>
        </p:nvSpPr>
        <p:spPr/>
        <p:txBody>
          <a:bodyPr/>
          <a:lstStyle/>
          <a:p>
            <a:fld id="{8F272B91-0545-48DA-9D7F-7F00F9D7BD95}" type="slidenum">
              <a:rPr lang="en-US" smtClean="0"/>
              <a:pPr/>
              <a:t>50</a:t>
            </a:fld>
            <a:endParaRPr lang="en-US"/>
          </a:p>
        </p:txBody>
      </p:sp>
      <p:pic>
        <p:nvPicPr>
          <p:cNvPr id="6" name="Picture 5"/>
          <p:cNvPicPr>
            <a:picLocks noChangeAspect="1"/>
          </p:cNvPicPr>
          <p:nvPr/>
        </p:nvPicPr>
        <p:blipFill>
          <a:blip r:embed="rId2" cstate="print"/>
          <a:stretch>
            <a:fillRect/>
          </a:stretch>
        </p:blipFill>
        <p:spPr>
          <a:xfrm>
            <a:off x="527760" y="2728668"/>
            <a:ext cx="5568240" cy="4088728"/>
          </a:xfrm>
          <a:prstGeom prst="rect">
            <a:avLst/>
          </a:prstGeom>
        </p:spPr>
      </p:pic>
      <p:pic>
        <p:nvPicPr>
          <p:cNvPr id="7" name="Picture 6"/>
          <p:cNvPicPr>
            <a:picLocks noChangeAspect="1"/>
          </p:cNvPicPr>
          <p:nvPr/>
        </p:nvPicPr>
        <p:blipFill>
          <a:blip r:embed="rId3" cstate="print"/>
          <a:stretch>
            <a:fillRect/>
          </a:stretch>
        </p:blipFill>
        <p:spPr>
          <a:xfrm>
            <a:off x="6096000" y="2260540"/>
            <a:ext cx="6096000" cy="4597460"/>
          </a:xfrm>
          <a:prstGeom prst="rect">
            <a:avLst/>
          </a:prstGeom>
        </p:spPr>
      </p:pic>
    </p:spTree>
    <p:extLst>
      <p:ext uri="{BB962C8B-B14F-4D97-AF65-F5344CB8AC3E}">
        <p14:creationId xmlns:p14="http://schemas.microsoft.com/office/powerpoint/2010/main" val="6047493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626691" y="0"/>
            <a:ext cx="10972800" cy="1143000"/>
          </a:xfrm>
        </p:spPr>
        <p:txBody>
          <a:bodyPr>
            <a:normAutofit/>
          </a:bodyPr>
          <a:lstStyle/>
          <a:p>
            <a:pPr eaLnBrk="1" hangingPunct="1">
              <a:defRPr/>
            </a:pPr>
            <a:r>
              <a:rPr lang="en-US" altLang="en-US" dirty="0"/>
              <a:t>Fixed Operation Antenna Examples</a:t>
            </a:r>
          </a:p>
        </p:txBody>
      </p:sp>
      <p:sp>
        <p:nvSpPr>
          <p:cNvPr id="7" name="Date Placeholder 6"/>
          <p:cNvSpPr>
            <a:spLocks noGrp="1"/>
          </p:cNvSpPr>
          <p:nvPr>
            <p:ph type="dt" sz="half" idx="10"/>
          </p:nvPr>
        </p:nvSpPr>
        <p:spPr/>
        <p:txBody>
          <a:bodyPr/>
          <a:lstStyle/>
          <a:p>
            <a:fld id="{09107A88-98EE-4FA9-ACED-D665B4B83B57}" type="datetime1">
              <a:rPr lang="en-US" smtClean="0"/>
              <a:pPr/>
              <a:t>9/9/2022</a:t>
            </a:fld>
            <a:endParaRPr lang="en-US"/>
          </a:p>
        </p:txBody>
      </p:sp>
      <p:sp>
        <p:nvSpPr>
          <p:cNvPr id="8" name="Slide Number Placeholder 7"/>
          <p:cNvSpPr>
            <a:spLocks noGrp="1"/>
          </p:cNvSpPr>
          <p:nvPr>
            <p:ph type="sldNum" sz="quarter" idx="12"/>
          </p:nvPr>
        </p:nvSpPr>
        <p:spPr/>
        <p:txBody>
          <a:bodyPr/>
          <a:lstStyle/>
          <a:p>
            <a:fld id="{8F272B91-0545-48DA-9D7F-7F00F9D7BD95}" type="slidenum">
              <a:rPr lang="en-US" smtClean="0"/>
              <a:pPr/>
              <a:t>51</a:t>
            </a:fld>
            <a:endParaRPr lang="en-US"/>
          </a:p>
        </p:txBody>
      </p:sp>
      <p:sp>
        <p:nvSpPr>
          <p:cNvPr id="134152" name="Text Box 8"/>
          <p:cNvSpPr txBox="1">
            <a:spLocks noChangeArrowheads="1"/>
          </p:cNvSpPr>
          <p:nvPr/>
        </p:nvSpPr>
        <p:spPr bwMode="auto">
          <a:xfrm>
            <a:off x="5458883" y="3673475"/>
            <a:ext cx="161501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3500000" algn="ctr" rotWithShape="0">
                    <a:schemeClr val="accent1">
                      <a:alpha val="50000"/>
                    </a:schemeClr>
                  </a:outerShdw>
                </a:effectLst>
              </a14:hiddenEffects>
            </a:ext>
          </a:extLst>
        </p:spPr>
        <p:txBody>
          <a:bodyPr>
            <a:spAutoFit/>
          </a:bodyPr>
          <a:lstStyle/>
          <a:p>
            <a:pPr algn="ctr">
              <a:defRPr/>
            </a:pPr>
            <a:endParaRPr lang="en-US" altLang="en-US">
              <a:solidFill>
                <a:srgbClr val="FF3300"/>
              </a:solidFill>
              <a:effectLst>
                <a:outerShdw blurRad="38100" dist="38100" dir="2700000" algn="tl">
                  <a:srgbClr val="000000"/>
                </a:outerShdw>
              </a:effectLst>
              <a:latin typeface="Arial" panose="020B0604020202020204"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220766" y="1187865"/>
            <a:ext cx="5013533" cy="376015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5409487" y="1174691"/>
            <a:ext cx="6426438" cy="4819828"/>
          </a:xfrm>
          <a:prstGeom prst="rect">
            <a:avLst/>
          </a:prstGeom>
          <a:noFill/>
          <a:ln w="9525">
            <a:noFill/>
            <a:miter lim="800000"/>
            <a:headEnd/>
            <a:tailEnd/>
          </a:ln>
          <a:effectLst/>
        </p:spPr>
      </p:pic>
      <p:sp>
        <p:nvSpPr>
          <p:cNvPr id="134153" name="Text Box 9"/>
          <p:cNvSpPr txBox="1">
            <a:spLocks noChangeArrowheads="1"/>
          </p:cNvSpPr>
          <p:nvPr/>
        </p:nvSpPr>
        <p:spPr bwMode="auto">
          <a:xfrm>
            <a:off x="4948451" y="6066878"/>
            <a:ext cx="6934200" cy="646331"/>
          </a:xfrm>
          <a:prstGeom prst="rect">
            <a:avLst/>
          </a:prstGeom>
          <a:solidFill>
            <a:srgbClr val="0070C0"/>
          </a:solidFill>
          <a:ln w="2857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b="1" i="1" dirty="0">
                <a:latin typeface="Arial" panose="020B0604020202020204" pitchFamily="34" charset="0"/>
              </a:rPr>
              <a:t>No matter what size station you’re operating, it’s a thrill to talk to somebody far away.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134153"/>
                                        </p:tgtEl>
                                        <p:attrNameLst>
                                          <p:attrName>style.visibility</p:attrName>
                                        </p:attrNameLst>
                                      </p:cBhvr>
                                      <p:to>
                                        <p:strVal val="visible"/>
                                      </p:to>
                                    </p:set>
                                    <p:animEffect transition="in" filter="wipe(up)">
                                      <p:cBhvr>
                                        <p:cTn id="7" dur="500"/>
                                        <p:tgtEl>
                                          <p:spTgt spid="134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211795" y="982767"/>
            <a:ext cx="3921807" cy="5229076"/>
          </a:xfrm>
          <a:prstGeom prst="rect">
            <a:avLst/>
          </a:prstGeom>
          <a:noFill/>
          <a:ln w="9525">
            <a:noFill/>
            <a:miter lim="800000"/>
            <a:headEnd/>
            <a:tailEnd/>
          </a:ln>
          <a:effectLst/>
        </p:spPr>
      </p:pic>
      <p:sp>
        <p:nvSpPr>
          <p:cNvPr id="134146" name="Rectangle 2"/>
          <p:cNvSpPr>
            <a:spLocks noGrp="1" noChangeArrowheads="1"/>
          </p:cNvSpPr>
          <p:nvPr>
            <p:ph type="title"/>
          </p:nvPr>
        </p:nvSpPr>
        <p:spPr>
          <a:xfrm>
            <a:off x="626691" y="0"/>
            <a:ext cx="10972800" cy="1143000"/>
          </a:xfrm>
        </p:spPr>
        <p:txBody>
          <a:bodyPr>
            <a:normAutofit fontScale="90000"/>
          </a:bodyPr>
          <a:lstStyle/>
          <a:p>
            <a:pPr eaLnBrk="1" hangingPunct="1">
              <a:defRPr/>
            </a:pPr>
            <a:r>
              <a:rPr lang="en-US" altLang="en-US" dirty="0"/>
              <a:t>Fixed Operation Antenna Examples (more)</a:t>
            </a:r>
          </a:p>
        </p:txBody>
      </p:sp>
      <p:sp>
        <p:nvSpPr>
          <p:cNvPr id="7" name="Date Placeholder 6"/>
          <p:cNvSpPr>
            <a:spLocks noGrp="1"/>
          </p:cNvSpPr>
          <p:nvPr>
            <p:ph type="dt" sz="half" idx="10"/>
          </p:nvPr>
        </p:nvSpPr>
        <p:spPr/>
        <p:txBody>
          <a:bodyPr/>
          <a:lstStyle/>
          <a:p>
            <a:fld id="{4A47B421-45A3-46FE-B385-9D52CEBFAC29}" type="datetime1">
              <a:rPr lang="en-US" smtClean="0"/>
              <a:pPr/>
              <a:t>9/9/2022</a:t>
            </a:fld>
            <a:endParaRPr lang="en-US"/>
          </a:p>
        </p:txBody>
      </p:sp>
      <p:sp>
        <p:nvSpPr>
          <p:cNvPr id="8" name="Slide Number Placeholder 7"/>
          <p:cNvSpPr>
            <a:spLocks noGrp="1"/>
          </p:cNvSpPr>
          <p:nvPr>
            <p:ph type="sldNum" sz="quarter" idx="12"/>
          </p:nvPr>
        </p:nvSpPr>
        <p:spPr/>
        <p:txBody>
          <a:bodyPr/>
          <a:lstStyle/>
          <a:p>
            <a:fld id="{8F272B91-0545-48DA-9D7F-7F00F9D7BD95}" type="slidenum">
              <a:rPr lang="en-US" smtClean="0"/>
              <a:pPr/>
              <a:t>52</a:t>
            </a:fld>
            <a:endParaRPr lang="en-US"/>
          </a:p>
        </p:txBody>
      </p:sp>
      <p:sp>
        <p:nvSpPr>
          <p:cNvPr id="134152" name="Text Box 8"/>
          <p:cNvSpPr txBox="1">
            <a:spLocks noChangeArrowheads="1"/>
          </p:cNvSpPr>
          <p:nvPr/>
        </p:nvSpPr>
        <p:spPr bwMode="auto">
          <a:xfrm>
            <a:off x="5458883" y="3673475"/>
            <a:ext cx="161501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3500000" algn="ctr" rotWithShape="0">
                    <a:schemeClr val="accent1">
                      <a:alpha val="50000"/>
                    </a:schemeClr>
                  </a:outerShdw>
                </a:effectLst>
              </a14:hiddenEffects>
            </a:ext>
          </a:extLst>
        </p:spPr>
        <p:txBody>
          <a:bodyPr>
            <a:spAutoFit/>
          </a:bodyPr>
          <a:lstStyle/>
          <a:p>
            <a:pPr algn="ctr">
              <a:defRPr/>
            </a:pPr>
            <a:endParaRPr lang="en-US" altLang="en-US">
              <a:solidFill>
                <a:srgbClr val="FF3300"/>
              </a:solidFill>
              <a:effectLst>
                <a:outerShdw blurRad="38100" dist="38100" dir="2700000" algn="tl">
                  <a:srgbClr val="000000"/>
                </a:outerShdw>
              </a:effectLst>
              <a:latin typeface="Arial" panose="020B0604020202020204" pitchFamily="34" charset="0"/>
            </a:endParaRPr>
          </a:p>
        </p:txBody>
      </p:sp>
      <p:sp>
        <p:nvSpPr>
          <p:cNvPr id="134153" name="Text Box 9"/>
          <p:cNvSpPr txBox="1">
            <a:spLocks noChangeArrowheads="1"/>
          </p:cNvSpPr>
          <p:nvPr/>
        </p:nvSpPr>
        <p:spPr bwMode="auto">
          <a:xfrm>
            <a:off x="7631395" y="5922236"/>
            <a:ext cx="4033615" cy="646331"/>
          </a:xfrm>
          <a:prstGeom prst="rect">
            <a:avLst/>
          </a:prstGeom>
          <a:solidFill>
            <a:srgbClr val="0070C0"/>
          </a:solidFill>
          <a:ln w="2857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b="1" i="1" dirty="0">
                <a:latin typeface="Arial" panose="020B0604020202020204" pitchFamily="34" charset="0"/>
              </a:rPr>
              <a:t>You’ll improve your VHF operation – just START!</a:t>
            </a:r>
          </a:p>
        </p:txBody>
      </p:sp>
      <p:pic>
        <p:nvPicPr>
          <p:cNvPr id="3075" name="Picture 3"/>
          <p:cNvPicPr>
            <a:picLocks noChangeAspect="1" noChangeArrowheads="1"/>
          </p:cNvPicPr>
          <p:nvPr/>
        </p:nvPicPr>
        <p:blipFill>
          <a:blip r:embed="rId3" cstate="print"/>
          <a:srcRect/>
          <a:stretch>
            <a:fillRect/>
          </a:stretch>
        </p:blipFill>
        <p:spPr bwMode="auto">
          <a:xfrm>
            <a:off x="9365051" y="1358782"/>
            <a:ext cx="2495710" cy="449508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134153"/>
                                        </p:tgtEl>
                                        <p:attrNameLst>
                                          <p:attrName>style.visibility</p:attrName>
                                        </p:attrNameLst>
                                      </p:cBhvr>
                                      <p:to>
                                        <p:strVal val="visible"/>
                                      </p:to>
                                    </p:set>
                                    <p:animEffect transition="in" filter="wipe(up)">
                                      <p:cBhvr>
                                        <p:cTn id="7" dur="500"/>
                                        <p:tgtEl>
                                          <p:spTgt spid="134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404313" y="244474"/>
            <a:ext cx="12700000" cy="1270000"/>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defRPr/>
            </a:pPr>
            <a:r>
              <a:rPr lang="en-US" altLang="en-US" sz="3200" dirty="0">
                <a:effectLst/>
              </a:rPr>
              <a:t>Do I Have to Have a “Contest Station”?</a:t>
            </a:r>
            <a:endParaRPr lang="en-US" altLang="en-US" sz="3200" dirty="0"/>
          </a:p>
        </p:txBody>
      </p:sp>
      <p:sp>
        <p:nvSpPr>
          <p:cNvPr id="82947" name="Rectangle 3"/>
          <p:cNvSpPr>
            <a:spLocks noGrp="1" noChangeArrowheads="1"/>
          </p:cNvSpPr>
          <p:nvPr>
            <p:ph idx="1"/>
          </p:nvPr>
        </p:nvSpPr>
        <p:spPr>
          <a:xfrm>
            <a:off x="618794" y="1650999"/>
            <a:ext cx="10955867" cy="4409831"/>
          </a:xfrm>
        </p:spPr>
        <p:txBody>
          <a:bodyPr>
            <a:normAutofit fontScale="92500" lnSpcReduction="20000"/>
          </a:bodyPr>
          <a:lstStyle/>
          <a:p>
            <a:pPr eaLnBrk="1" hangingPunct="1">
              <a:lnSpc>
                <a:spcPct val="160000"/>
              </a:lnSpc>
              <a:defRPr/>
            </a:pPr>
            <a:r>
              <a:rPr lang="en-US" altLang="en-US" sz="2000" dirty="0"/>
              <a:t>Big Gun contest stations</a:t>
            </a:r>
          </a:p>
          <a:p>
            <a:pPr lvl="1" eaLnBrk="1" hangingPunct="1">
              <a:lnSpc>
                <a:spcPct val="160000"/>
              </a:lnSpc>
              <a:defRPr/>
            </a:pPr>
            <a:r>
              <a:rPr lang="en-US" altLang="en-US" sz="2000" dirty="0"/>
              <a:t>Multiple radios</a:t>
            </a:r>
          </a:p>
          <a:p>
            <a:pPr lvl="1" eaLnBrk="1" hangingPunct="1">
              <a:lnSpc>
                <a:spcPct val="160000"/>
              </a:lnSpc>
              <a:defRPr/>
            </a:pPr>
            <a:r>
              <a:rPr lang="en-US" altLang="en-US" sz="2000" dirty="0"/>
              <a:t>Multiple towers</a:t>
            </a:r>
          </a:p>
          <a:p>
            <a:pPr lvl="1" eaLnBrk="1" hangingPunct="1">
              <a:lnSpc>
                <a:spcPct val="160000"/>
              </a:lnSpc>
              <a:defRPr/>
            </a:pPr>
            <a:r>
              <a:rPr lang="en-US" altLang="en-US" sz="2000" dirty="0"/>
              <a:t>Serious station automation</a:t>
            </a:r>
          </a:p>
          <a:p>
            <a:pPr eaLnBrk="1" hangingPunct="1">
              <a:lnSpc>
                <a:spcPct val="160000"/>
              </a:lnSpc>
              <a:defRPr/>
            </a:pPr>
            <a:r>
              <a:rPr lang="en-US" altLang="en-US" sz="2000" dirty="0"/>
              <a:t>Small Gun – Big Fun stations</a:t>
            </a:r>
          </a:p>
          <a:p>
            <a:pPr lvl="1">
              <a:lnSpc>
                <a:spcPct val="160000"/>
              </a:lnSpc>
              <a:defRPr/>
            </a:pPr>
            <a:r>
              <a:rPr lang="en-US" altLang="en-US" sz="2000" dirty="0"/>
              <a:t>There are opportunities for “guest operating” if you have a big gun nearby!</a:t>
            </a:r>
          </a:p>
          <a:p>
            <a:pPr lvl="1">
              <a:lnSpc>
                <a:spcPct val="160000"/>
              </a:lnSpc>
              <a:defRPr/>
            </a:pPr>
            <a:r>
              <a:rPr lang="en-US" altLang="en-US" sz="2000" dirty="0"/>
              <a:t>Ask your club members to all get on the air on 146.52 FM!</a:t>
            </a:r>
          </a:p>
          <a:p>
            <a:pPr lvl="1">
              <a:lnSpc>
                <a:spcPct val="160000"/>
              </a:lnSpc>
              <a:defRPr/>
            </a:pPr>
            <a:r>
              <a:rPr lang="en-US" altLang="en-US" sz="2000" dirty="0"/>
              <a:t>If there isn’t anyone on, right now – try again several times later!</a:t>
            </a:r>
          </a:p>
          <a:p>
            <a:pPr lvl="2">
              <a:lnSpc>
                <a:spcPct val="160000"/>
              </a:lnSpc>
              <a:defRPr/>
            </a:pPr>
            <a:r>
              <a:rPr lang="en-US" altLang="en-US" sz="1800" dirty="0"/>
              <a:t>Band conditions change things!</a:t>
            </a:r>
          </a:p>
          <a:p>
            <a:pPr eaLnBrk="1" hangingPunct="1">
              <a:buFontTx/>
              <a:buNone/>
              <a:defRPr/>
            </a:pPr>
            <a:endParaRPr lang="en-US" altLang="en-US" sz="2000" dirty="0"/>
          </a:p>
        </p:txBody>
      </p:sp>
      <p:sp>
        <p:nvSpPr>
          <p:cNvPr id="5" name="Date Placeholder 4"/>
          <p:cNvSpPr>
            <a:spLocks noGrp="1"/>
          </p:cNvSpPr>
          <p:nvPr>
            <p:ph type="dt" sz="half" idx="10"/>
          </p:nvPr>
        </p:nvSpPr>
        <p:spPr/>
        <p:txBody>
          <a:bodyPr/>
          <a:lstStyle/>
          <a:p>
            <a:fld id="{E67F525F-5DD2-4202-856E-C7BCEA242EFE}" type="datetime1">
              <a:rPr lang="en-US" smtClean="0"/>
              <a:pPr/>
              <a:t>9/9/2022</a:t>
            </a:fld>
            <a:endParaRPr lang="en-US"/>
          </a:p>
        </p:txBody>
      </p:sp>
      <p:sp>
        <p:nvSpPr>
          <p:cNvPr id="6" name="Slide Number Placeholder 5"/>
          <p:cNvSpPr>
            <a:spLocks noGrp="1"/>
          </p:cNvSpPr>
          <p:nvPr>
            <p:ph type="sldNum" sz="quarter" idx="12"/>
          </p:nvPr>
        </p:nvSpPr>
        <p:spPr/>
        <p:txBody>
          <a:bodyPr/>
          <a:lstStyle/>
          <a:p>
            <a:fld id="{8F272B91-0545-48DA-9D7F-7F00F9D7BD95}" type="slidenum">
              <a:rPr lang="en-US" smtClean="0"/>
              <a:pPr/>
              <a:t>53</a:t>
            </a:fld>
            <a:endParaRPr lang="en-US"/>
          </a:p>
        </p:txBody>
      </p:sp>
      <p:sp>
        <p:nvSpPr>
          <p:cNvPr id="82951" name="Text Box 7"/>
          <p:cNvSpPr txBox="1">
            <a:spLocks noChangeArrowheads="1"/>
          </p:cNvSpPr>
          <p:nvPr/>
        </p:nvSpPr>
        <p:spPr bwMode="auto">
          <a:xfrm>
            <a:off x="884925" y="6334780"/>
            <a:ext cx="10772503" cy="523220"/>
          </a:xfrm>
          <a:prstGeom prst="rect">
            <a:avLst/>
          </a:prstGeom>
          <a:solidFill>
            <a:srgbClr val="0070C0"/>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altLang="en-US" sz="2800" b="1" i="1" dirty="0">
                <a:latin typeface="Arial" panose="020B0604020202020204" pitchFamily="34" charset="0"/>
              </a:rPr>
              <a:t>You don’t have to be a Big Gun to have Big Fun contesting!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Effect transition="in" filter="wipe(left)">
                                      <p:cBhvr>
                                        <p:cTn id="7" dur="500"/>
                                        <p:tgtEl>
                                          <p:spTgt spid="82947">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2947">
                                            <p:txEl>
                                              <p:pRg st="1" end="1"/>
                                            </p:txEl>
                                          </p:spTgt>
                                        </p:tgtEl>
                                        <p:attrNameLst>
                                          <p:attrName>style.visibility</p:attrName>
                                        </p:attrNameLst>
                                      </p:cBhvr>
                                      <p:to>
                                        <p:strVal val="visible"/>
                                      </p:to>
                                    </p:set>
                                    <p:animEffect transition="in" filter="wipe(left)">
                                      <p:cBhvr>
                                        <p:cTn id="10" dur="500"/>
                                        <p:tgtEl>
                                          <p:spTgt spid="82947">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2947">
                                            <p:txEl>
                                              <p:pRg st="2" end="2"/>
                                            </p:txEl>
                                          </p:spTgt>
                                        </p:tgtEl>
                                        <p:attrNameLst>
                                          <p:attrName>style.visibility</p:attrName>
                                        </p:attrNameLst>
                                      </p:cBhvr>
                                      <p:to>
                                        <p:strVal val="visible"/>
                                      </p:to>
                                    </p:set>
                                    <p:animEffect transition="in" filter="wipe(left)">
                                      <p:cBhvr>
                                        <p:cTn id="13" dur="500"/>
                                        <p:tgtEl>
                                          <p:spTgt spid="82947">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2947">
                                            <p:txEl>
                                              <p:pRg st="3" end="3"/>
                                            </p:txEl>
                                          </p:spTgt>
                                        </p:tgtEl>
                                        <p:attrNameLst>
                                          <p:attrName>style.visibility</p:attrName>
                                        </p:attrNameLst>
                                      </p:cBhvr>
                                      <p:to>
                                        <p:strVal val="visible"/>
                                      </p:to>
                                    </p:set>
                                    <p:animEffect transition="in" filter="wipe(left)">
                                      <p:cBhvr>
                                        <p:cTn id="16" dur="500"/>
                                        <p:tgtEl>
                                          <p:spTgt spid="82947">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2947">
                                            <p:txEl>
                                              <p:pRg st="4" end="4"/>
                                            </p:txEl>
                                          </p:spTgt>
                                        </p:tgtEl>
                                        <p:attrNameLst>
                                          <p:attrName>style.visibility</p:attrName>
                                        </p:attrNameLst>
                                      </p:cBhvr>
                                      <p:to>
                                        <p:strVal val="visible"/>
                                      </p:to>
                                    </p:set>
                                    <p:animEffect transition="in" filter="wipe(left)">
                                      <p:cBhvr>
                                        <p:cTn id="19" dur="500"/>
                                        <p:tgtEl>
                                          <p:spTgt spid="82947">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2947">
                                            <p:txEl>
                                              <p:pRg st="5" end="5"/>
                                            </p:txEl>
                                          </p:spTgt>
                                        </p:tgtEl>
                                        <p:attrNameLst>
                                          <p:attrName>style.visibility</p:attrName>
                                        </p:attrNameLst>
                                      </p:cBhvr>
                                      <p:to>
                                        <p:strVal val="visible"/>
                                      </p:to>
                                    </p:set>
                                    <p:animEffect transition="in" filter="wipe(left)">
                                      <p:cBhvr>
                                        <p:cTn id="22" dur="500"/>
                                        <p:tgtEl>
                                          <p:spTgt spid="82947">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2947">
                                            <p:txEl>
                                              <p:pRg st="6" end="6"/>
                                            </p:txEl>
                                          </p:spTgt>
                                        </p:tgtEl>
                                        <p:attrNameLst>
                                          <p:attrName>style.visibility</p:attrName>
                                        </p:attrNameLst>
                                      </p:cBhvr>
                                      <p:to>
                                        <p:strVal val="visible"/>
                                      </p:to>
                                    </p:set>
                                    <p:animEffect transition="in" filter="wipe(left)">
                                      <p:cBhvr>
                                        <p:cTn id="25" dur="500"/>
                                        <p:tgtEl>
                                          <p:spTgt spid="82947">
                                            <p:txEl>
                                              <p:pRg st="6" end="6"/>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82947">
                                            <p:txEl>
                                              <p:pRg st="7" end="7"/>
                                            </p:txEl>
                                          </p:spTgt>
                                        </p:tgtEl>
                                        <p:attrNameLst>
                                          <p:attrName>style.visibility</p:attrName>
                                        </p:attrNameLst>
                                      </p:cBhvr>
                                      <p:to>
                                        <p:strVal val="visible"/>
                                      </p:to>
                                    </p:set>
                                    <p:animEffect transition="in" filter="wipe(left)">
                                      <p:cBhvr>
                                        <p:cTn id="28" dur="500"/>
                                        <p:tgtEl>
                                          <p:spTgt spid="82947">
                                            <p:txEl>
                                              <p:pRg st="7" end="7"/>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82947">
                                            <p:txEl>
                                              <p:pRg st="8" end="8"/>
                                            </p:txEl>
                                          </p:spTgt>
                                        </p:tgtEl>
                                        <p:attrNameLst>
                                          <p:attrName>style.visibility</p:attrName>
                                        </p:attrNameLst>
                                      </p:cBhvr>
                                      <p:to>
                                        <p:strVal val="visible"/>
                                      </p:to>
                                    </p:set>
                                    <p:animEffect transition="in" filter="wipe(left)">
                                      <p:cBhvr>
                                        <p:cTn id="31" dur="500"/>
                                        <p:tgtEl>
                                          <p:spTgt spid="82947">
                                            <p:txEl>
                                              <p:pRg st="8" end="8"/>
                                            </p:txEl>
                                          </p:spTgt>
                                        </p:tgtEl>
                                      </p:cBhvr>
                                    </p:animEffect>
                                  </p:childTnLst>
                                </p:cTn>
                              </p:par>
                            </p:childTnLst>
                          </p:cTn>
                        </p:par>
                        <p:par>
                          <p:cTn id="32" fill="hold" nodeType="afterGroup">
                            <p:stCondLst>
                              <p:cond delay="500"/>
                            </p:stCondLst>
                            <p:childTnLst>
                              <p:par>
                                <p:cTn id="33" presetID="9" presetClass="entr" presetSubtype="0" fill="hold" grpId="0" nodeType="afterEffect">
                                  <p:stCondLst>
                                    <p:cond delay="500"/>
                                  </p:stCondLst>
                                  <p:childTnLst>
                                    <p:set>
                                      <p:cBhvr>
                                        <p:cTn id="34" dur="1" fill="hold">
                                          <p:stCondLst>
                                            <p:cond delay="0"/>
                                          </p:stCondLst>
                                        </p:cTn>
                                        <p:tgtEl>
                                          <p:spTgt spid="82951"/>
                                        </p:tgtEl>
                                        <p:attrNameLst>
                                          <p:attrName>style.visibility</p:attrName>
                                        </p:attrNameLst>
                                      </p:cBhvr>
                                      <p:to>
                                        <p:strVal val="visible"/>
                                      </p:to>
                                    </p:set>
                                    <p:animEffect transition="in" filter="dissolve">
                                      <p:cBhvr>
                                        <p:cTn id="35" dur="500"/>
                                        <p:tgtEl>
                                          <p:spTgt spid="829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allAtOnce"/>
      <p:bldP spid="8295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768990" y="409673"/>
            <a:ext cx="8610600" cy="1293028"/>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defRPr/>
            </a:pPr>
            <a:r>
              <a:rPr lang="en-US" altLang="en-US" dirty="0"/>
              <a:t>Who enters a contest? Why?</a:t>
            </a:r>
          </a:p>
        </p:txBody>
      </p:sp>
      <p:sp>
        <p:nvSpPr>
          <p:cNvPr id="6147" name="Rectangle 3"/>
          <p:cNvSpPr>
            <a:spLocks noGrp="1" noChangeArrowheads="1"/>
          </p:cNvSpPr>
          <p:nvPr>
            <p:ph idx="1"/>
          </p:nvPr>
        </p:nvSpPr>
        <p:spPr>
          <a:xfrm>
            <a:off x="241300" y="1274763"/>
            <a:ext cx="10972800" cy="4525962"/>
          </a:xfrm>
        </p:spPr>
        <p:txBody>
          <a:bodyPr/>
          <a:lstStyle/>
          <a:p>
            <a:pPr eaLnBrk="1" hangingPunct="1">
              <a:lnSpc>
                <a:spcPct val="110000"/>
              </a:lnSpc>
              <a:defRPr/>
            </a:pPr>
            <a:r>
              <a:rPr lang="en-US" altLang="en-US" sz="2800" u="sng" dirty="0"/>
              <a:t>The Casual Contester</a:t>
            </a:r>
            <a:r>
              <a:rPr lang="en-US" altLang="en-US" sz="2800" dirty="0"/>
              <a:t> </a:t>
            </a:r>
          </a:p>
          <a:p>
            <a:pPr lvl="1" eaLnBrk="1" hangingPunct="1">
              <a:lnSpc>
                <a:spcPct val="110000"/>
              </a:lnSpc>
              <a:buFontTx/>
              <a:buNone/>
              <a:defRPr/>
            </a:pPr>
            <a:r>
              <a:rPr lang="en-US" altLang="en-US" sz="2000" i="1" dirty="0"/>
              <a:t>	A desire to just have some fun, improve operating skills, and work new countries, states, counties, etc. from the smorgasbord of participating stations</a:t>
            </a:r>
            <a:r>
              <a:rPr lang="en-US" altLang="en-US" sz="2400" dirty="0"/>
              <a:t> </a:t>
            </a:r>
          </a:p>
          <a:p>
            <a:pPr eaLnBrk="1" hangingPunct="1">
              <a:lnSpc>
                <a:spcPct val="150000"/>
              </a:lnSpc>
              <a:defRPr/>
            </a:pPr>
            <a:r>
              <a:rPr lang="en-US" altLang="en-US" sz="2800" u="sng" dirty="0"/>
              <a:t>The Feisty Contester</a:t>
            </a:r>
            <a:r>
              <a:rPr lang="en-US" altLang="en-US" sz="2800" dirty="0"/>
              <a:t> </a:t>
            </a:r>
          </a:p>
          <a:p>
            <a:pPr lvl="1" eaLnBrk="1" hangingPunct="1">
              <a:lnSpc>
                <a:spcPct val="110000"/>
              </a:lnSpc>
              <a:buFontTx/>
              <a:buNone/>
              <a:defRPr/>
            </a:pPr>
            <a:r>
              <a:rPr lang="en-US" altLang="en-US" sz="2000" i="1" dirty="0"/>
              <a:t>A desire to compete</a:t>
            </a:r>
          </a:p>
          <a:p>
            <a:pPr lvl="1" eaLnBrk="1" hangingPunct="1">
              <a:lnSpc>
                <a:spcPct val="110000"/>
              </a:lnSpc>
              <a:buFontTx/>
              <a:buNone/>
              <a:defRPr/>
            </a:pPr>
            <a:r>
              <a:rPr lang="en-US" altLang="en-US" sz="2000" i="1" dirty="0"/>
              <a:t>      … individually, or as part of a club.</a:t>
            </a:r>
          </a:p>
          <a:p>
            <a:pPr eaLnBrk="1" hangingPunct="1">
              <a:lnSpc>
                <a:spcPct val="150000"/>
              </a:lnSpc>
              <a:defRPr/>
            </a:pPr>
            <a:r>
              <a:rPr lang="en-US" altLang="en-US" sz="2800" u="sng" dirty="0"/>
              <a:t>The Committed Contester</a:t>
            </a:r>
            <a:r>
              <a:rPr lang="en-US" altLang="en-US" sz="2800" dirty="0"/>
              <a:t> </a:t>
            </a:r>
          </a:p>
          <a:p>
            <a:pPr lvl="1" eaLnBrk="1" hangingPunct="1">
              <a:lnSpc>
                <a:spcPct val="110000"/>
              </a:lnSpc>
              <a:buFontTx/>
              <a:buNone/>
              <a:defRPr/>
            </a:pPr>
            <a:r>
              <a:rPr lang="en-US" altLang="en-US" sz="2000" i="1" dirty="0"/>
              <a:t>Able to leap tall buildings with a single bound</a:t>
            </a:r>
          </a:p>
          <a:p>
            <a:pPr lvl="1" eaLnBrk="1" hangingPunct="1">
              <a:lnSpc>
                <a:spcPct val="110000"/>
              </a:lnSpc>
              <a:buFontTx/>
              <a:buNone/>
              <a:defRPr/>
            </a:pPr>
            <a:r>
              <a:rPr lang="en-US" altLang="en-US" sz="2000" i="1" dirty="0"/>
              <a:t>Able to master the art of sleep deprivation</a:t>
            </a:r>
          </a:p>
        </p:txBody>
      </p:sp>
      <p:sp>
        <p:nvSpPr>
          <p:cNvPr id="10" name="Date Placeholder 9"/>
          <p:cNvSpPr>
            <a:spLocks noGrp="1"/>
          </p:cNvSpPr>
          <p:nvPr>
            <p:ph type="dt" sz="half" idx="10"/>
          </p:nvPr>
        </p:nvSpPr>
        <p:spPr/>
        <p:txBody>
          <a:bodyPr/>
          <a:lstStyle/>
          <a:p>
            <a:fld id="{09B838C4-98DD-45A0-AF14-EFDD1B849358}" type="datetime1">
              <a:rPr lang="en-US" smtClean="0"/>
              <a:pPr/>
              <a:t>9/9/2022</a:t>
            </a:fld>
            <a:endParaRPr lang="en-US"/>
          </a:p>
        </p:txBody>
      </p:sp>
      <p:sp>
        <p:nvSpPr>
          <p:cNvPr id="11" name="Slide Number Placeholder 10"/>
          <p:cNvSpPr>
            <a:spLocks noGrp="1"/>
          </p:cNvSpPr>
          <p:nvPr>
            <p:ph type="sldNum" sz="quarter" idx="12"/>
          </p:nvPr>
        </p:nvSpPr>
        <p:spPr/>
        <p:txBody>
          <a:bodyPr/>
          <a:lstStyle/>
          <a:p>
            <a:fld id="{8F272B91-0545-48DA-9D7F-7F00F9D7BD95}" type="slidenum">
              <a:rPr lang="en-US" smtClean="0"/>
              <a:pPr/>
              <a:t>54</a:t>
            </a:fld>
            <a:endParaRPr lang="en-US"/>
          </a:p>
        </p:txBody>
      </p:sp>
      <p:grpSp>
        <p:nvGrpSpPr>
          <p:cNvPr id="2" name="Group 12"/>
          <p:cNvGrpSpPr>
            <a:grpSpLocks/>
          </p:cNvGrpSpPr>
          <p:nvPr/>
        </p:nvGrpSpPr>
        <p:grpSpPr bwMode="auto">
          <a:xfrm>
            <a:off x="7844369" y="2803525"/>
            <a:ext cx="4059767" cy="2324100"/>
            <a:chOff x="3330" y="1862"/>
            <a:chExt cx="1918" cy="1464"/>
          </a:xfrm>
        </p:grpSpPr>
        <p:grpSp>
          <p:nvGrpSpPr>
            <p:cNvPr id="3" name="Group 10"/>
            <p:cNvGrpSpPr>
              <a:grpSpLocks/>
            </p:cNvGrpSpPr>
            <p:nvPr/>
          </p:nvGrpSpPr>
          <p:grpSpPr bwMode="auto">
            <a:xfrm>
              <a:off x="3330" y="1862"/>
              <a:ext cx="1918" cy="1464"/>
              <a:chOff x="3330" y="1862"/>
              <a:chExt cx="1918" cy="1464"/>
            </a:xfrm>
          </p:grpSpPr>
          <p:pic>
            <p:nvPicPr>
              <p:cNvPr id="7176" name="Picture 8" descr="57 QST DX Cartoon"/>
              <p:cNvPicPr>
                <a:picLocks noChangeAspect="1" noChangeArrowheads="1"/>
              </p:cNvPicPr>
              <p:nvPr/>
            </p:nvPicPr>
            <p:blipFill>
              <a:blip r:embed="rId2" cstate="print"/>
              <a:srcRect/>
              <a:stretch>
                <a:fillRect/>
              </a:stretch>
            </p:blipFill>
            <p:spPr bwMode="auto">
              <a:xfrm>
                <a:off x="3330" y="1862"/>
                <a:ext cx="1918" cy="1464"/>
              </a:xfrm>
              <a:prstGeom prst="rect">
                <a:avLst/>
              </a:prstGeom>
              <a:noFill/>
              <a:ln w="9525">
                <a:noFill/>
                <a:miter lim="800000"/>
                <a:headEnd/>
                <a:tailEnd/>
              </a:ln>
            </p:spPr>
          </p:pic>
          <p:sp>
            <p:nvSpPr>
              <p:cNvPr id="7177" name="Oval 9"/>
              <p:cNvSpPr>
                <a:spLocks noChangeArrowheads="1"/>
              </p:cNvSpPr>
              <p:nvPr/>
            </p:nvSpPr>
            <p:spPr bwMode="auto">
              <a:xfrm>
                <a:off x="4156" y="2004"/>
                <a:ext cx="364" cy="220"/>
              </a:xfrm>
              <a:prstGeom prst="ellipse">
                <a:avLst/>
              </a:prstGeom>
              <a:solidFill>
                <a:schemeClr val="tx1"/>
              </a:solidFill>
              <a:ln w="9525">
                <a:solidFill>
                  <a:schemeClr val="tx1"/>
                </a:solidFill>
                <a:round/>
                <a:headEnd/>
                <a:tailEnd/>
              </a:ln>
              <a:effectLst/>
            </p:spPr>
            <p:txBody>
              <a:bodyPr wrap="none" anchor="ctr"/>
              <a:lstStyle/>
              <a:p>
                <a:pPr algn="ctr"/>
                <a:endParaRPr lang="en-US" altLang="en-US"/>
              </a:p>
            </p:txBody>
          </p:sp>
        </p:grpSp>
        <p:sp>
          <p:nvSpPr>
            <p:cNvPr id="6155" name="Text Box 11"/>
            <p:cNvSpPr txBox="1">
              <a:spLocks noChangeArrowheads="1"/>
            </p:cNvSpPr>
            <p:nvPr/>
          </p:nvSpPr>
          <p:spPr bwMode="auto">
            <a:xfrm>
              <a:off x="4064" y="1972"/>
              <a:ext cx="492"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1000" i="1">
                  <a:solidFill>
                    <a:schemeClr val="bg2"/>
                  </a:solidFill>
                  <a:effectLst>
                    <a:outerShdw blurRad="38100" dist="38100" dir="2700000" algn="tl">
                      <a:srgbClr val="000000"/>
                    </a:outerShdw>
                  </a:effectLst>
                  <a:latin typeface="Comic Sans MS" panose="030F0702030302020204" pitchFamily="66" charset="0"/>
                </a:rPr>
                <a:t>CQ Contest!</a:t>
              </a:r>
            </a:p>
          </p:txBody>
        </p:sp>
      </p:grpSp>
      <p:sp>
        <p:nvSpPr>
          <p:cNvPr id="6158" name="Text Box 14"/>
          <p:cNvSpPr txBox="1">
            <a:spLocks noChangeArrowheads="1"/>
          </p:cNvSpPr>
          <p:nvPr/>
        </p:nvSpPr>
        <p:spPr bwMode="auto">
          <a:xfrm>
            <a:off x="7760523" y="5129213"/>
            <a:ext cx="41216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en-US" dirty="0">
                <a:effectLst>
                  <a:outerShdw blurRad="38100" dist="38100" dir="2700000" algn="tl">
                    <a:srgbClr val="000000"/>
                  </a:outerShdw>
                </a:effectLst>
                <a:latin typeface="Arial" panose="020B0604020202020204" pitchFamily="34" charset="0"/>
              </a:rPr>
              <a:t>Contesting can be like this sometimes!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6158"/>
                                        </p:tgtEl>
                                        <p:attrNameLst>
                                          <p:attrName>style.visibility</p:attrName>
                                        </p:attrNameLst>
                                      </p:cBhvr>
                                      <p:to>
                                        <p:strVal val="visible"/>
                                      </p:to>
                                    </p:set>
                                    <p:animEffect transition="in" filter="dissolve">
                                      <p:cBhvr>
                                        <p:cTn id="12" dur="500"/>
                                        <p:tgtEl>
                                          <p:spTgt spid="6158"/>
                                        </p:tgtEl>
                                      </p:cBhvr>
                                    </p:animEffect>
                                  </p:childTnLst>
                                </p:cTn>
                              </p:par>
                            </p:childTnLst>
                          </p:cTn>
                        </p:par>
                        <p:par>
                          <p:cTn id="13" fill="hold" nodeType="afterGroup">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6147">
                                            <p:txEl>
                                              <p:pRg st="0" end="0"/>
                                            </p:txEl>
                                          </p:spTgt>
                                        </p:tgtEl>
                                        <p:attrNameLst>
                                          <p:attrName>style.visibility</p:attrName>
                                        </p:attrNameLst>
                                      </p:cBhvr>
                                      <p:to>
                                        <p:strVal val="visible"/>
                                      </p:to>
                                    </p:set>
                                    <p:animEffect transition="in" filter="dissolve">
                                      <p:cBhvr>
                                        <p:cTn id="16" dur="500"/>
                                        <p:tgtEl>
                                          <p:spTgt spid="6147">
                                            <p:txEl>
                                              <p:pRg st="0" end="0"/>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147">
                                            <p:txEl>
                                              <p:pRg st="1" end="1"/>
                                            </p:txEl>
                                          </p:spTgt>
                                        </p:tgtEl>
                                        <p:attrNameLst>
                                          <p:attrName>style.visibility</p:attrName>
                                        </p:attrNameLst>
                                      </p:cBhvr>
                                      <p:to>
                                        <p:strVal val="visible"/>
                                      </p:to>
                                    </p:set>
                                    <p:animEffect transition="in" filter="dissolve">
                                      <p:cBhvr>
                                        <p:cTn id="19" dur="500"/>
                                        <p:tgtEl>
                                          <p:spTgt spid="6147">
                                            <p:txEl>
                                              <p:pRg st="1" end="1"/>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147">
                                            <p:txEl>
                                              <p:pRg st="2" end="2"/>
                                            </p:txEl>
                                          </p:spTgt>
                                        </p:tgtEl>
                                        <p:attrNameLst>
                                          <p:attrName>style.visibility</p:attrName>
                                        </p:attrNameLst>
                                      </p:cBhvr>
                                      <p:to>
                                        <p:strVal val="visible"/>
                                      </p:to>
                                    </p:set>
                                    <p:animEffect transition="in" filter="dissolve">
                                      <p:cBhvr>
                                        <p:cTn id="22" dur="500"/>
                                        <p:tgtEl>
                                          <p:spTgt spid="6147">
                                            <p:txEl>
                                              <p:pRg st="2" end="2"/>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147">
                                            <p:txEl>
                                              <p:pRg st="3" end="3"/>
                                            </p:txEl>
                                          </p:spTgt>
                                        </p:tgtEl>
                                        <p:attrNameLst>
                                          <p:attrName>style.visibility</p:attrName>
                                        </p:attrNameLst>
                                      </p:cBhvr>
                                      <p:to>
                                        <p:strVal val="visible"/>
                                      </p:to>
                                    </p:set>
                                    <p:animEffect transition="in" filter="dissolve">
                                      <p:cBhvr>
                                        <p:cTn id="25" dur="500"/>
                                        <p:tgtEl>
                                          <p:spTgt spid="6147">
                                            <p:txEl>
                                              <p:pRg st="3" end="3"/>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147">
                                            <p:txEl>
                                              <p:pRg st="4" end="4"/>
                                            </p:txEl>
                                          </p:spTgt>
                                        </p:tgtEl>
                                        <p:attrNameLst>
                                          <p:attrName>style.visibility</p:attrName>
                                        </p:attrNameLst>
                                      </p:cBhvr>
                                      <p:to>
                                        <p:strVal val="visible"/>
                                      </p:to>
                                    </p:set>
                                    <p:animEffect transition="in" filter="dissolve">
                                      <p:cBhvr>
                                        <p:cTn id="28" dur="500"/>
                                        <p:tgtEl>
                                          <p:spTgt spid="6147">
                                            <p:txEl>
                                              <p:pRg st="4" end="4"/>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6147">
                                            <p:txEl>
                                              <p:pRg st="5" end="5"/>
                                            </p:txEl>
                                          </p:spTgt>
                                        </p:tgtEl>
                                        <p:attrNameLst>
                                          <p:attrName>style.visibility</p:attrName>
                                        </p:attrNameLst>
                                      </p:cBhvr>
                                      <p:to>
                                        <p:strVal val="visible"/>
                                      </p:to>
                                    </p:set>
                                    <p:animEffect transition="in" filter="dissolve">
                                      <p:cBhvr>
                                        <p:cTn id="31" dur="500"/>
                                        <p:tgtEl>
                                          <p:spTgt spid="6147">
                                            <p:txEl>
                                              <p:pRg st="5" end="5"/>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6147">
                                            <p:txEl>
                                              <p:pRg st="6" end="6"/>
                                            </p:txEl>
                                          </p:spTgt>
                                        </p:tgtEl>
                                        <p:attrNameLst>
                                          <p:attrName>style.visibility</p:attrName>
                                        </p:attrNameLst>
                                      </p:cBhvr>
                                      <p:to>
                                        <p:strVal val="visible"/>
                                      </p:to>
                                    </p:set>
                                    <p:animEffect transition="in" filter="dissolve">
                                      <p:cBhvr>
                                        <p:cTn id="34" dur="500"/>
                                        <p:tgtEl>
                                          <p:spTgt spid="6147">
                                            <p:txEl>
                                              <p:pRg st="6" end="6"/>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6147">
                                            <p:txEl>
                                              <p:pRg st="7" end="7"/>
                                            </p:txEl>
                                          </p:spTgt>
                                        </p:tgtEl>
                                        <p:attrNameLst>
                                          <p:attrName>style.visibility</p:attrName>
                                        </p:attrNameLst>
                                      </p:cBhvr>
                                      <p:to>
                                        <p:strVal val="visible"/>
                                      </p:to>
                                    </p:set>
                                    <p:animEffect transition="in" filter="dissolve">
                                      <p:cBhvr>
                                        <p:cTn id="37" dur="500"/>
                                        <p:tgtEl>
                                          <p:spTgt spid="614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allAtOnce" bldLvl="3"/>
      <p:bldP spid="615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26"/>
          <p:cNvSpPr>
            <a:spLocks noGrp="1" noChangeArrowheads="1"/>
          </p:cNvSpPr>
          <p:nvPr>
            <p:ph type="title"/>
          </p:nvPr>
        </p:nvSpPr>
        <p:spPr>
          <a:xfrm>
            <a:off x="2895600" y="434574"/>
            <a:ext cx="8610600" cy="1293028"/>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defRPr/>
            </a:pPr>
            <a:r>
              <a:rPr lang="en-US" altLang="en-US" dirty="0"/>
              <a:t>How to Win a Contest</a:t>
            </a:r>
          </a:p>
        </p:txBody>
      </p:sp>
      <p:sp>
        <p:nvSpPr>
          <p:cNvPr id="69635" name="Rectangle 1027"/>
          <p:cNvSpPr>
            <a:spLocks noGrp="1" noChangeArrowheads="1"/>
          </p:cNvSpPr>
          <p:nvPr>
            <p:ph idx="1"/>
          </p:nvPr>
        </p:nvSpPr>
        <p:spPr>
          <a:xfrm>
            <a:off x="463551" y="1363663"/>
            <a:ext cx="11475900" cy="4427537"/>
          </a:xfrm>
        </p:spPr>
        <p:txBody>
          <a:bodyPr>
            <a:normAutofit fontScale="92500" lnSpcReduction="10000"/>
          </a:bodyPr>
          <a:lstStyle/>
          <a:p>
            <a:pPr eaLnBrk="1" hangingPunct="1">
              <a:lnSpc>
                <a:spcPct val="110000"/>
              </a:lnSpc>
              <a:defRPr/>
            </a:pPr>
            <a:r>
              <a:rPr lang="en-US" altLang="en-US" dirty="0"/>
              <a:t>Choose the “Class” to match your goals! </a:t>
            </a:r>
          </a:p>
          <a:p>
            <a:pPr lvl="1">
              <a:lnSpc>
                <a:spcPct val="110000"/>
              </a:lnSpc>
              <a:defRPr/>
            </a:pPr>
            <a:r>
              <a:rPr lang="en-US" altLang="en-US" dirty="0"/>
              <a:t>Limited, Unlimited, Rover (classic, limited, unlimited), Single-Op, Multi-Op, LP/HP</a:t>
            </a:r>
          </a:p>
          <a:p>
            <a:pPr eaLnBrk="1" hangingPunct="1">
              <a:lnSpc>
                <a:spcPct val="110000"/>
              </a:lnSpc>
              <a:defRPr/>
            </a:pPr>
            <a:r>
              <a:rPr lang="en-US" altLang="en-US" dirty="0"/>
              <a:t>Work a lot of stations</a:t>
            </a:r>
          </a:p>
          <a:p>
            <a:pPr eaLnBrk="1" hangingPunct="1">
              <a:lnSpc>
                <a:spcPct val="110000"/>
              </a:lnSpc>
              <a:defRPr/>
            </a:pPr>
            <a:r>
              <a:rPr lang="en-US" altLang="en-US" dirty="0"/>
              <a:t>Work as many “multipliers” as possible</a:t>
            </a:r>
          </a:p>
          <a:p>
            <a:pPr eaLnBrk="1" hangingPunct="1">
              <a:lnSpc>
                <a:spcPct val="110000"/>
              </a:lnSpc>
              <a:defRPr/>
            </a:pPr>
            <a:r>
              <a:rPr lang="en-US" altLang="en-US" dirty="0"/>
              <a:t>Work smart</a:t>
            </a:r>
          </a:p>
          <a:p>
            <a:pPr lvl="1" eaLnBrk="1" hangingPunct="1">
              <a:lnSpc>
                <a:spcPct val="110000"/>
              </a:lnSpc>
              <a:defRPr/>
            </a:pPr>
            <a:r>
              <a:rPr lang="en-US" altLang="en-US" sz="2400" dirty="0"/>
              <a:t>Make email/telephone contacts with potential contacts – get the word </a:t>
            </a:r>
            <a:r>
              <a:rPr lang="en-US" altLang="en-US" sz="2400"/>
              <a:t>out!</a:t>
            </a:r>
          </a:p>
          <a:p>
            <a:pPr lvl="1" eaLnBrk="1" hangingPunct="1">
              <a:lnSpc>
                <a:spcPct val="110000"/>
              </a:lnSpc>
              <a:defRPr/>
            </a:pPr>
            <a:r>
              <a:rPr lang="en-US" altLang="en-US" sz="2400"/>
              <a:t>Make </a:t>
            </a:r>
            <a:r>
              <a:rPr lang="en-US" altLang="en-US" sz="2400" dirty="0"/>
              <a:t>good band change decisions</a:t>
            </a:r>
          </a:p>
          <a:p>
            <a:pPr lvl="1" eaLnBrk="1" hangingPunct="1">
              <a:lnSpc>
                <a:spcPct val="110000"/>
              </a:lnSpc>
              <a:defRPr/>
            </a:pPr>
            <a:r>
              <a:rPr lang="en-US" altLang="en-US" sz="2400" dirty="0"/>
              <a:t>Use efficient operating techniques</a:t>
            </a:r>
          </a:p>
          <a:p>
            <a:pPr lvl="2" eaLnBrk="1" hangingPunct="1">
              <a:lnSpc>
                <a:spcPct val="110000"/>
              </a:lnSpc>
              <a:defRPr/>
            </a:pPr>
            <a:r>
              <a:rPr lang="en-US" altLang="en-US" sz="2000" dirty="0"/>
              <a:t>Don’t waste time or words (similar to emergency operations)</a:t>
            </a:r>
          </a:p>
          <a:p>
            <a:pPr lvl="2" eaLnBrk="1" hangingPunct="1">
              <a:lnSpc>
                <a:spcPct val="110000"/>
              </a:lnSpc>
              <a:defRPr/>
            </a:pPr>
            <a:r>
              <a:rPr lang="en-US" altLang="en-US" sz="2000" dirty="0"/>
              <a:t>Know when to “Run” and when to “Search &amp; Pounce”</a:t>
            </a:r>
          </a:p>
          <a:p>
            <a:pPr lvl="2" eaLnBrk="1" hangingPunct="1">
              <a:lnSpc>
                <a:spcPct val="110000"/>
              </a:lnSpc>
              <a:defRPr/>
            </a:pPr>
            <a:r>
              <a:rPr lang="en-US" altLang="en-US" sz="2000" dirty="0"/>
              <a:t>Know when to take a break</a:t>
            </a:r>
          </a:p>
          <a:p>
            <a:pPr lvl="1">
              <a:lnSpc>
                <a:spcPct val="110000"/>
              </a:lnSpc>
              <a:defRPr/>
            </a:pPr>
            <a:endParaRPr lang="en-US" altLang="en-US" sz="2200" dirty="0"/>
          </a:p>
        </p:txBody>
      </p:sp>
      <p:sp>
        <p:nvSpPr>
          <p:cNvPr id="4" name="Date Placeholder 3"/>
          <p:cNvSpPr>
            <a:spLocks noGrp="1"/>
          </p:cNvSpPr>
          <p:nvPr>
            <p:ph type="dt" sz="half" idx="10"/>
          </p:nvPr>
        </p:nvSpPr>
        <p:spPr/>
        <p:txBody>
          <a:bodyPr/>
          <a:lstStyle/>
          <a:p>
            <a:fld id="{5F90FB89-2AD5-4EE8-A3C1-FA13A652DCFF}" type="datetime1">
              <a:rPr lang="en-US" smtClean="0"/>
              <a:pPr/>
              <a:t>9/9/2022</a:t>
            </a:fld>
            <a:endParaRPr lang="en-US"/>
          </a:p>
        </p:txBody>
      </p:sp>
      <p:sp>
        <p:nvSpPr>
          <p:cNvPr id="5" name="Slide Number Placeholder 4"/>
          <p:cNvSpPr>
            <a:spLocks noGrp="1"/>
          </p:cNvSpPr>
          <p:nvPr>
            <p:ph type="sldNum" sz="quarter" idx="12"/>
          </p:nvPr>
        </p:nvSpPr>
        <p:spPr/>
        <p:txBody>
          <a:bodyPr/>
          <a:lstStyle/>
          <a:p>
            <a:fld id="{8F272B91-0545-48DA-9D7F-7F00F9D7BD95}" type="slidenum">
              <a:rPr lang="en-US" smtClean="0"/>
              <a:pPr/>
              <a:t>55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Effect transition="in" filter="wipe(left)">
                                      <p:cBhvr>
                                        <p:cTn id="7" dur="500"/>
                                        <p:tgtEl>
                                          <p:spTgt spid="6963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9635">
                                            <p:txEl>
                                              <p:pRg st="1" end="1"/>
                                            </p:txEl>
                                          </p:spTgt>
                                        </p:tgtEl>
                                        <p:attrNameLst>
                                          <p:attrName>style.visibility</p:attrName>
                                        </p:attrNameLst>
                                      </p:cBhvr>
                                      <p:to>
                                        <p:strVal val="visible"/>
                                      </p:to>
                                    </p:set>
                                    <p:animEffect transition="in" filter="wipe(left)">
                                      <p:cBhvr>
                                        <p:cTn id="10" dur="500"/>
                                        <p:tgtEl>
                                          <p:spTgt spid="69635">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9635">
                                            <p:txEl>
                                              <p:pRg st="2" end="2"/>
                                            </p:txEl>
                                          </p:spTgt>
                                        </p:tgtEl>
                                        <p:attrNameLst>
                                          <p:attrName>style.visibility</p:attrName>
                                        </p:attrNameLst>
                                      </p:cBhvr>
                                      <p:to>
                                        <p:strVal val="visible"/>
                                      </p:to>
                                    </p:set>
                                    <p:animEffect transition="in" filter="wipe(left)">
                                      <p:cBhvr>
                                        <p:cTn id="13" dur="500"/>
                                        <p:tgtEl>
                                          <p:spTgt spid="69635">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9635">
                                            <p:txEl>
                                              <p:pRg st="3" end="3"/>
                                            </p:txEl>
                                          </p:spTgt>
                                        </p:tgtEl>
                                        <p:attrNameLst>
                                          <p:attrName>style.visibility</p:attrName>
                                        </p:attrNameLst>
                                      </p:cBhvr>
                                      <p:to>
                                        <p:strVal val="visible"/>
                                      </p:to>
                                    </p:set>
                                    <p:animEffect transition="in" filter="wipe(left)">
                                      <p:cBhvr>
                                        <p:cTn id="16" dur="500"/>
                                        <p:tgtEl>
                                          <p:spTgt spid="69635">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69635">
                                            <p:txEl>
                                              <p:pRg st="4" end="4"/>
                                            </p:txEl>
                                          </p:spTgt>
                                        </p:tgtEl>
                                        <p:attrNameLst>
                                          <p:attrName>style.visibility</p:attrName>
                                        </p:attrNameLst>
                                      </p:cBhvr>
                                      <p:to>
                                        <p:strVal val="visible"/>
                                      </p:to>
                                    </p:set>
                                    <p:animEffect transition="in" filter="wipe(left)">
                                      <p:cBhvr>
                                        <p:cTn id="19" dur="500"/>
                                        <p:tgtEl>
                                          <p:spTgt spid="69635">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69635">
                                            <p:txEl>
                                              <p:pRg st="5" end="5"/>
                                            </p:txEl>
                                          </p:spTgt>
                                        </p:tgtEl>
                                        <p:attrNameLst>
                                          <p:attrName>style.visibility</p:attrName>
                                        </p:attrNameLst>
                                      </p:cBhvr>
                                      <p:to>
                                        <p:strVal val="visible"/>
                                      </p:to>
                                    </p:set>
                                    <p:animEffect transition="in" filter="wipe(left)">
                                      <p:cBhvr>
                                        <p:cTn id="22" dur="500"/>
                                        <p:tgtEl>
                                          <p:spTgt spid="69635">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9635">
                                            <p:txEl>
                                              <p:pRg st="6" end="6"/>
                                            </p:txEl>
                                          </p:spTgt>
                                        </p:tgtEl>
                                        <p:attrNameLst>
                                          <p:attrName>style.visibility</p:attrName>
                                        </p:attrNameLst>
                                      </p:cBhvr>
                                      <p:to>
                                        <p:strVal val="visible"/>
                                      </p:to>
                                    </p:set>
                                    <p:animEffect transition="in" filter="wipe(left)">
                                      <p:cBhvr>
                                        <p:cTn id="25" dur="500"/>
                                        <p:tgtEl>
                                          <p:spTgt spid="69635">
                                            <p:txEl>
                                              <p:pRg st="6" end="6"/>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69635">
                                            <p:txEl>
                                              <p:pRg st="7" end="7"/>
                                            </p:txEl>
                                          </p:spTgt>
                                        </p:tgtEl>
                                        <p:attrNameLst>
                                          <p:attrName>style.visibility</p:attrName>
                                        </p:attrNameLst>
                                      </p:cBhvr>
                                      <p:to>
                                        <p:strVal val="visible"/>
                                      </p:to>
                                    </p:set>
                                    <p:animEffect transition="in" filter="wipe(left)">
                                      <p:cBhvr>
                                        <p:cTn id="28" dur="500"/>
                                        <p:tgtEl>
                                          <p:spTgt spid="69635">
                                            <p:txEl>
                                              <p:pRg st="7" end="7"/>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69635">
                                            <p:txEl>
                                              <p:pRg st="8" end="8"/>
                                            </p:txEl>
                                          </p:spTgt>
                                        </p:tgtEl>
                                        <p:attrNameLst>
                                          <p:attrName>style.visibility</p:attrName>
                                        </p:attrNameLst>
                                      </p:cBhvr>
                                      <p:to>
                                        <p:strVal val="visible"/>
                                      </p:to>
                                    </p:set>
                                    <p:animEffect transition="in" filter="wipe(left)">
                                      <p:cBhvr>
                                        <p:cTn id="31" dur="500"/>
                                        <p:tgtEl>
                                          <p:spTgt spid="69635">
                                            <p:txEl>
                                              <p:pRg st="8" end="8"/>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69635">
                                            <p:txEl>
                                              <p:pRg st="9" end="9"/>
                                            </p:txEl>
                                          </p:spTgt>
                                        </p:tgtEl>
                                        <p:attrNameLst>
                                          <p:attrName>style.visibility</p:attrName>
                                        </p:attrNameLst>
                                      </p:cBhvr>
                                      <p:to>
                                        <p:strVal val="visible"/>
                                      </p:to>
                                    </p:set>
                                    <p:animEffect transition="in" filter="wipe(left)">
                                      <p:cBhvr>
                                        <p:cTn id="34" dur="500"/>
                                        <p:tgtEl>
                                          <p:spTgt spid="69635">
                                            <p:txEl>
                                              <p:pRg st="9" end="9"/>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69635">
                                            <p:txEl>
                                              <p:pRg st="10" end="10"/>
                                            </p:txEl>
                                          </p:spTgt>
                                        </p:tgtEl>
                                        <p:attrNameLst>
                                          <p:attrName>style.visibility</p:attrName>
                                        </p:attrNameLst>
                                      </p:cBhvr>
                                      <p:to>
                                        <p:strVal val="visible"/>
                                      </p:to>
                                    </p:set>
                                    <p:animEffect transition="in" filter="wipe(left)">
                                      <p:cBhvr>
                                        <p:cTn id="37" dur="500"/>
                                        <p:tgtEl>
                                          <p:spTgt spid="6963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allAtOnce" bldLvl="5"/>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235" y="439287"/>
            <a:ext cx="10515600" cy="1325563"/>
          </a:xfrm>
        </p:spPr>
        <p:txBody>
          <a:bodyPr/>
          <a:lstStyle/>
          <a:p>
            <a:r>
              <a:rPr lang="en-US" dirty="0"/>
              <a:t>N0LD/R and K5SRT/R Team Up! </a:t>
            </a:r>
            <a:r>
              <a:rPr lang="en-US" sz="2800" dirty="0"/>
              <a:t>(cont.)</a:t>
            </a:r>
            <a:endParaRPr lang="en-US" dirty="0"/>
          </a:p>
        </p:txBody>
      </p:sp>
      <p:sp>
        <p:nvSpPr>
          <p:cNvPr id="3" name="Content Placeholder 2"/>
          <p:cNvSpPr>
            <a:spLocks noGrp="1"/>
          </p:cNvSpPr>
          <p:nvPr>
            <p:ph idx="1"/>
          </p:nvPr>
        </p:nvSpPr>
        <p:spPr>
          <a:xfrm>
            <a:off x="539508" y="1655309"/>
            <a:ext cx="11376568" cy="4771128"/>
          </a:xfrm>
        </p:spPr>
        <p:txBody>
          <a:bodyPr>
            <a:normAutofit/>
          </a:bodyPr>
          <a:lstStyle/>
          <a:p>
            <a:r>
              <a:rPr lang="en-US" dirty="0"/>
              <a:t>Tactics!</a:t>
            </a:r>
          </a:p>
          <a:p>
            <a:pPr lvl="1"/>
            <a:r>
              <a:rPr lang="en-US" dirty="0"/>
              <a:t>Used all the bands that we have radios for!  </a:t>
            </a:r>
          </a:p>
          <a:p>
            <a:pPr lvl="2"/>
            <a:r>
              <a:rPr lang="en-US" sz="1800" dirty="0"/>
              <a:t>N0LD/R already had 6m, 2m, 1.25m, 70cm, &amp; 23 cm - </a:t>
            </a:r>
            <a:r>
              <a:rPr lang="en-US" sz="1800" b="1" dirty="0">
                <a:solidFill>
                  <a:srgbClr val="0070C0"/>
                </a:solidFill>
              </a:rPr>
              <a:t>added 33cm </a:t>
            </a:r>
            <a:r>
              <a:rPr lang="en-US" sz="1800" b="1" dirty="0" err="1">
                <a:solidFill>
                  <a:srgbClr val="0070C0"/>
                </a:solidFill>
              </a:rPr>
              <a:t>Alinco</a:t>
            </a:r>
            <a:r>
              <a:rPr lang="en-US" sz="1800" b="1" dirty="0">
                <a:solidFill>
                  <a:srgbClr val="0070C0"/>
                </a:solidFill>
              </a:rPr>
              <a:t> FM handheld </a:t>
            </a:r>
          </a:p>
          <a:p>
            <a:pPr lvl="2"/>
            <a:r>
              <a:rPr lang="en-US" sz="1800" dirty="0"/>
              <a:t>K5SRT/R already had 6m, 2m, 1.25m, 70cm – </a:t>
            </a:r>
            <a:r>
              <a:rPr lang="en-US" sz="1800" b="1" dirty="0">
                <a:solidFill>
                  <a:srgbClr val="0070C0"/>
                </a:solidFill>
              </a:rPr>
              <a:t>added 33cm and 23 cm FM handhelds</a:t>
            </a:r>
          </a:p>
          <a:p>
            <a:pPr lvl="1"/>
            <a:r>
              <a:rPr lang="en-US" dirty="0"/>
              <a:t>Used as many antennas as we could come up</a:t>
            </a:r>
          </a:p>
          <a:p>
            <a:pPr lvl="2"/>
            <a:r>
              <a:rPr lang="en-US" sz="1800" dirty="0"/>
              <a:t>N0LD/R </a:t>
            </a:r>
          </a:p>
          <a:p>
            <a:pPr lvl="3"/>
            <a:r>
              <a:rPr lang="en-US" sz="1600" dirty="0"/>
              <a:t>6m Loop, 2m and 70cm dual loops, 2m / 70cm vertical - </a:t>
            </a:r>
            <a:r>
              <a:rPr lang="en-US" sz="1600" b="1" dirty="0">
                <a:solidFill>
                  <a:srgbClr val="0070C0"/>
                </a:solidFill>
              </a:rPr>
              <a:t>added 33cm vertical  ($8!)</a:t>
            </a:r>
            <a:endParaRPr lang="en-US" sz="1600" dirty="0"/>
          </a:p>
          <a:p>
            <a:pPr lvl="3"/>
            <a:r>
              <a:rPr lang="en-US" sz="1600" dirty="0"/>
              <a:t>2m, 1.25m, 70cm, 23cm – 10 ft long </a:t>
            </a:r>
            <a:r>
              <a:rPr lang="en-US" sz="1600" dirty="0" err="1"/>
              <a:t>yagis</a:t>
            </a:r>
            <a:r>
              <a:rPr lang="en-US" sz="1600" dirty="0"/>
              <a:t> - </a:t>
            </a:r>
            <a:r>
              <a:rPr lang="en-US" sz="1600" b="1" dirty="0">
                <a:solidFill>
                  <a:srgbClr val="0070C0"/>
                </a:solidFill>
              </a:rPr>
              <a:t>added 33cm beam (7 ft long – 80$)</a:t>
            </a:r>
          </a:p>
          <a:p>
            <a:pPr lvl="2"/>
            <a:r>
              <a:rPr lang="en-US" sz="1800" dirty="0"/>
              <a:t>K5SRT/R </a:t>
            </a:r>
          </a:p>
          <a:p>
            <a:pPr lvl="3"/>
            <a:r>
              <a:rPr lang="en-US" sz="1600" dirty="0"/>
              <a:t>2m, 70cm verticals - </a:t>
            </a:r>
            <a:r>
              <a:rPr lang="en-US" sz="1600" b="1" dirty="0">
                <a:solidFill>
                  <a:srgbClr val="0070C0"/>
                </a:solidFill>
              </a:rPr>
              <a:t>added 6m and 33cm vertical – used 23cm adapted radio rubber antenna</a:t>
            </a:r>
            <a:endParaRPr lang="en-US" sz="1600" dirty="0"/>
          </a:p>
          <a:p>
            <a:pPr lvl="3"/>
            <a:r>
              <a:rPr lang="en-US" sz="1600" dirty="0"/>
              <a:t>2m, 1.25m, and 70cm loops - </a:t>
            </a:r>
            <a:r>
              <a:rPr lang="en-US" sz="1600" b="1" dirty="0">
                <a:solidFill>
                  <a:srgbClr val="0070C0"/>
                </a:solidFill>
              </a:rPr>
              <a:t>added 6m loop ($180) </a:t>
            </a:r>
            <a:endParaRPr lang="en-US" sz="1600" dirty="0"/>
          </a:p>
          <a:p>
            <a:pPr lvl="3"/>
            <a:r>
              <a:rPr lang="en-US" sz="1600" dirty="0"/>
              <a:t>2m (3 elements), 70cm (5 elements) </a:t>
            </a:r>
          </a:p>
          <a:p>
            <a:pPr lvl="1"/>
            <a:r>
              <a:rPr lang="en-US" sz="2000" b="1" dirty="0">
                <a:solidFill>
                  <a:srgbClr val="0070C0"/>
                </a:solidFill>
              </a:rPr>
              <a:t>TIP – During contest what is the best radio and antenna? The one that’s used</a:t>
            </a:r>
            <a:endParaRPr lang="en-US" dirty="0"/>
          </a:p>
          <a:p>
            <a:pPr lvl="2"/>
            <a:endParaRPr lang="en-US" dirty="0"/>
          </a:p>
        </p:txBody>
      </p:sp>
      <p:sp>
        <p:nvSpPr>
          <p:cNvPr id="4" name="Date Placeholder 3"/>
          <p:cNvSpPr>
            <a:spLocks noGrp="1"/>
          </p:cNvSpPr>
          <p:nvPr>
            <p:ph type="dt" sz="half" idx="10"/>
          </p:nvPr>
        </p:nvSpPr>
        <p:spPr/>
        <p:txBody>
          <a:bodyPr/>
          <a:lstStyle/>
          <a:p>
            <a:fld id="{53C87ED8-4525-4F22-9977-27F254427E6A}" type="datetime1">
              <a:rPr lang="en-US" smtClean="0"/>
              <a:pPr/>
              <a:t>9/9/2022</a:t>
            </a:fld>
            <a:endParaRPr lang="en-US" dirty="0"/>
          </a:p>
        </p:txBody>
      </p:sp>
      <p:sp>
        <p:nvSpPr>
          <p:cNvPr id="5" name="Slide Number Placeholder 4"/>
          <p:cNvSpPr>
            <a:spLocks noGrp="1"/>
          </p:cNvSpPr>
          <p:nvPr>
            <p:ph type="sldNum" sz="quarter" idx="12"/>
          </p:nvPr>
        </p:nvSpPr>
        <p:spPr/>
        <p:txBody>
          <a:bodyPr/>
          <a:lstStyle/>
          <a:p>
            <a:fld id="{8F272B91-0545-48DA-9D7F-7F00F9D7BD95}" type="slidenum">
              <a:rPr lang="en-US" smtClean="0"/>
              <a:pPr/>
              <a:t>56</a:t>
            </a:fld>
            <a:endParaRPr lang="en-US"/>
          </a:p>
        </p:txBody>
      </p:sp>
    </p:spTree>
    <p:extLst>
      <p:ext uri="{BB962C8B-B14F-4D97-AF65-F5344CB8AC3E}">
        <p14:creationId xmlns:p14="http://schemas.microsoft.com/office/powerpoint/2010/main" val="26160496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K5SRT/R </a:t>
            </a:r>
            <a:br>
              <a:rPr lang="en-US" dirty="0"/>
            </a:br>
            <a:r>
              <a:rPr lang="en-US" dirty="0"/>
              <a:t>Configuration</a:t>
            </a:r>
          </a:p>
        </p:txBody>
      </p:sp>
      <p:sp>
        <p:nvSpPr>
          <p:cNvPr id="3" name="Subtitle 2"/>
          <p:cNvSpPr>
            <a:spLocks noGrp="1"/>
          </p:cNvSpPr>
          <p:nvPr>
            <p:ph type="subTitle" idx="1"/>
          </p:nvPr>
        </p:nvSpPr>
        <p:spPr/>
        <p:txBody>
          <a:bodyPr/>
          <a:lstStyle/>
          <a:p>
            <a:r>
              <a:rPr lang="en-US" dirty="0"/>
              <a:t>For September 2018 ARRL VHF Contest</a:t>
            </a:r>
          </a:p>
        </p:txBody>
      </p:sp>
      <p:sp>
        <p:nvSpPr>
          <p:cNvPr id="4" name="Date Placeholder 3"/>
          <p:cNvSpPr>
            <a:spLocks noGrp="1"/>
          </p:cNvSpPr>
          <p:nvPr>
            <p:ph type="dt" sz="half" idx="10"/>
          </p:nvPr>
        </p:nvSpPr>
        <p:spPr/>
        <p:txBody>
          <a:bodyPr/>
          <a:lstStyle/>
          <a:p>
            <a:fld id="{4C583622-9CB4-4565-A2C7-C034A9DB0BE2}" type="datetime1">
              <a:rPr lang="en-US" smtClean="0"/>
              <a:pPr/>
              <a:t>9/9/2022</a:t>
            </a:fld>
            <a:endParaRPr lang="en-US" dirty="0"/>
          </a:p>
        </p:txBody>
      </p:sp>
      <p:sp>
        <p:nvSpPr>
          <p:cNvPr id="5" name="Slide Number Placeholder 4"/>
          <p:cNvSpPr>
            <a:spLocks noGrp="1"/>
          </p:cNvSpPr>
          <p:nvPr>
            <p:ph type="sldNum" sz="quarter" idx="12"/>
          </p:nvPr>
        </p:nvSpPr>
        <p:spPr/>
        <p:txBody>
          <a:bodyPr/>
          <a:lstStyle/>
          <a:p>
            <a:fld id="{8F272B91-0545-48DA-9D7F-7F00F9D7BD95}" type="slidenum">
              <a:rPr lang="en-US" smtClean="0"/>
              <a:pPr/>
              <a:t>57</a:t>
            </a:fld>
            <a:endParaRPr lang="en-US" dirty="0"/>
          </a:p>
        </p:txBody>
      </p:sp>
    </p:spTree>
    <p:extLst>
      <p:ext uri="{BB962C8B-B14F-4D97-AF65-F5344CB8AC3E}">
        <p14:creationId xmlns:p14="http://schemas.microsoft.com/office/powerpoint/2010/main" val="5399511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stretch>
            <a:fillRect/>
          </a:stretch>
        </p:blipFill>
        <p:spPr>
          <a:xfrm>
            <a:off x="1213333" y="846138"/>
            <a:ext cx="8556700" cy="5705224"/>
          </a:xfrm>
          <a:prstGeom prst="rect">
            <a:avLst/>
          </a:prstGeom>
        </p:spPr>
      </p:pic>
      <p:sp>
        <p:nvSpPr>
          <p:cNvPr id="5" name="Title 4"/>
          <p:cNvSpPr>
            <a:spLocks noGrp="1"/>
          </p:cNvSpPr>
          <p:nvPr>
            <p:ph type="title"/>
          </p:nvPr>
        </p:nvSpPr>
        <p:spPr>
          <a:xfrm>
            <a:off x="609600" y="-57874"/>
            <a:ext cx="10972800" cy="1143000"/>
          </a:xfrm>
        </p:spPr>
        <p:txBody>
          <a:bodyPr/>
          <a:lstStyle/>
          <a:p>
            <a:r>
              <a:rPr lang="en-US" dirty="0"/>
              <a:t>K5SRT/R  - Antenna and Radios Diagram</a:t>
            </a:r>
          </a:p>
        </p:txBody>
      </p:sp>
      <p:sp>
        <p:nvSpPr>
          <p:cNvPr id="3" name="Date Placeholder 2"/>
          <p:cNvSpPr>
            <a:spLocks noGrp="1"/>
          </p:cNvSpPr>
          <p:nvPr>
            <p:ph type="dt" sz="half" idx="10"/>
          </p:nvPr>
        </p:nvSpPr>
        <p:spPr/>
        <p:txBody>
          <a:bodyPr/>
          <a:lstStyle/>
          <a:p>
            <a:r>
              <a:rPr lang="en-US" dirty="0"/>
              <a:t>Sept 2018 ARRL VHF Plan</a:t>
            </a:r>
          </a:p>
        </p:txBody>
      </p:sp>
      <p:sp>
        <p:nvSpPr>
          <p:cNvPr id="4" name="Slide Number Placeholder 3"/>
          <p:cNvSpPr>
            <a:spLocks noGrp="1"/>
          </p:cNvSpPr>
          <p:nvPr>
            <p:ph type="sldNum" sz="quarter" idx="12"/>
          </p:nvPr>
        </p:nvSpPr>
        <p:spPr/>
        <p:txBody>
          <a:bodyPr/>
          <a:lstStyle/>
          <a:p>
            <a:fld id="{8F272B91-0545-48DA-9D7F-7F00F9D7BD95}" type="slidenum">
              <a:rPr lang="en-US" smtClean="0"/>
              <a:pPr/>
              <a:t>58</a:t>
            </a:fld>
            <a:endParaRPr lang="en-US"/>
          </a:p>
        </p:txBody>
      </p:sp>
    </p:spTree>
    <p:extLst>
      <p:ext uri="{BB962C8B-B14F-4D97-AF65-F5344CB8AC3E}">
        <p14:creationId xmlns:p14="http://schemas.microsoft.com/office/powerpoint/2010/main" val="6642168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K5SRT/R Sept. 2018 Rover Hill Top </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85146" y="507517"/>
            <a:ext cx="8110654" cy="6082990"/>
          </a:xfrm>
        </p:spPr>
      </p:pic>
      <p:sp>
        <p:nvSpPr>
          <p:cNvPr id="3" name="Date Placeholder 2"/>
          <p:cNvSpPr>
            <a:spLocks noGrp="1"/>
          </p:cNvSpPr>
          <p:nvPr>
            <p:ph type="dt" sz="half" idx="10"/>
          </p:nvPr>
        </p:nvSpPr>
        <p:spPr/>
        <p:txBody>
          <a:bodyPr/>
          <a:lstStyle/>
          <a:p>
            <a:r>
              <a:rPr lang="en-US" dirty="0"/>
              <a:t>Sept 2018 ARRL VHF Plan</a:t>
            </a:r>
          </a:p>
        </p:txBody>
      </p:sp>
      <p:sp>
        <p:nvSpPr>
          <p:cNvPr id="4" name="Slide Number Placeholder 3"/>
          <p:cNvSpPr>
            <a:spLocks noGrp="1"/>
          </p:cNvSpPr>
          <p:nvPr>
            <p:ph type="sldNum" sz="quarter" idx="12"/>
          </p:nvPr>
        </p:nvSpPr>
        <p:spPr/>
        <p:txBody>
          <a:bodyPr/>
          <a:lstStyle/>
          <a:p>
            <a:fld id="{8F272B91-0545-48DA-9D7F-7F00F9D7BD95}" type="slidenum">
              <a:rPr lang="en-US" smtClean="0"/>
              <a:pPr/>
              <a:t>59</a:t>
            </a:fld>
            <a:endParaRPr lang="en-US"/>
          </a:p>
        </p:txBody>
      </p:sp>
      <p:cxnSp>
        <p:nvCxnSpPr>
          <p:cNvPr id="16" name="Straight Arrow Connector 15"/>
          <p:cNvCxnSpPr>
            <a:stCxn id="19" idx="1"/>
          </p:cNvCxnSpPr>
          <p:nvPr/>
        </p:nvCxnSpPr>
        <p:spPr>
          <a:xfrm flipH="1" flipV="1">
            <a:off x="7278291" y="3971005"/>
            <a:ext cx="1037923" cy="87320"/>
          </a:xfrm>
          <a:prstGeom prst="straightConnector1">
            <a:avLst/>
          </a:prstGeom>
          <a:ln w="793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773119" y="2988535"/>
            <a:ext cx="2855957" cy="369332"/>
          </a:xfrm>
          <a:prstGeom prst="rect">
            <a:avLst/>
          </a:prstGeom>
          <a:noFill/>
          <a:ln>
            <a:noFill/>
          </a:ln>
        </p:spPr>
        <p:txBody>
          <a:bodyPr wrap="square" rtlCol="0">
            <a:spAutoFit/>
          </a:bodyPr>
          <a:lstStyle/>
          <a:p>
            <a:r>
              <a:rPr lang="en-US" b="1" dirty="0">
                <a:solidFill>
                  <a:srgbClr val="0070C0"/>
                </a:solidFill>
              </a:rPr>
              <a:t>2M/70cm Vertical x2</a:t>
            </a:r>
          </a:p>
        </p:txBody>
      </p:sp>
      <p:sp>
        <p:nvSpPr>
          <p:cNvPr id="19" name="TextBox 18"/>
          <p:cNvSpPr txBox="1"/>
          <p:nvPr/>
        </p:nvSpPr>
        <p:spPr>
          <a:xfrm>
            <a:off x="8316214" y="3873659"/>
            <a:ext cx="2173355" cy="369332"/>
          </a:xfrm>
          <a:prstGeom prst="rect">
            <a:avLst/>
          </a:prstGeom>
          <a:noFill/>
          <a:ln>
            <a:noFill/>
          </a:ln>
        </p:spPr>
        <p:txBody>
          <a:bodyPr wrap="square" rtlCol="0">
            <a:spAutoFit/>
          </a:bodyPr>
          <a:lstStyle/>
          <a:p>
            <a:r>
              <a:rPr lang="en-US" b="1" dirty="0">
                <a:solidFill>
                  <a:srgbClr val="0070C0"/>
                </a:solidFill>
              </a:rPr>
              <a:t>33M Vertical Stub</a:t>
            </a:r>
          </a:p>
        </p:txBody>
      </p:sp>
      <p:sp>
        <p:nvSpPr>
          <p:cNvPr id="51" name="TextBox 50"/>
          <p:cNvSpPr txBox="1"/>
          <p:nvPr/>
        </p:nvSpPr>
        <p:spPr>
          <a:xfrm>
            <a:off x="8095432" y="3011554"/>
            <a:ext cx="3313667" cy="369332"/>
          </a:xfrm>
          <a:prstGeom prst="rect">
            <a:avLst/>
          </a:prstGeom>
          <a:noFill/>
          <a:ln>
            <a:noFill/>
          </a:ln>
        </p:spPr>
        <p:txBody>
          <a:bodyPr wrap="square" rtlCol="0">
            <a:spAutoFit/>
          </a:bodyPr>
          <a:lstStyle/>
          <a:p>
            <a:r>
              <a:rPr lang="en-US" b="1" dirty="0">
                <a:solidFill>
                  <a:srgbClr val="0070C0"/>
                </a:solidFill>
              </a:rPr>
              <a:t>23M Vertical Rubber Duck</a:t>
            </a:r>
          </a:p>
        </p:txBody>
      </p:sp>
      <p:cxnSp>
        <p:nvCxnSpPr>
          <p:cNvPr id="52" name="Straight Arrow Connector 51"/>
          <p:cNvCxnSpPr>
            <a:stCxn id="51" idx="1"/>
          </p:cNvCxnSpPr>
          <p:nvPr/>
        </p:nvCxnSpPr>
        <p:spPr>
          <a:xfrm flipH="1">
            <a:off x="6623970" y="3196220"/>
            <a:ext cx="1471462" cy="436257"/>
          </a:xfrm>
          <a:prstGeom prst="straightConnector1">
            <a:avLst/>
          </a:prstGeom>
          <a:ln w="793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7847123" y="2603346"/>
            <a:ext cx="1513556" cy="369332"/>
          </a:xfrm>
          <a:prstGeom prst="rect">
            <a:avLst/>
          </a:prstGeom>
        </p:spPr>
        <p:txBody>
          <a:bodyPr wrap="none">
            <a:spAutoFit/>
          </a:bodyPr>
          <a:lstStyle/>
          <a:p>
            <a:r>
              <a:rPr lang="en-US" b="1" dirty="0">
                <a:solidFill>
                  <a:schemeClr val="bg2">
                    <a:lumMod val="50000"/>
                  </a:schemeClr>
                </a:solidFill>
              </a:rPr>
              <a:t>70 cm Loop</a:t>
            </a:r>
          </a:p>
        </p:txBody>
      </p:sp>
      <p:cxnSp>
        <p:nvCxnSpPr>
          <p:cNvPr id="56" name="Straight Arrow Connector 55"/>
          <p:cNvCxnSpPr/>
          <p:nvPr/>
        </p:nvCxnSpPr>
        <p:spPr>
          <a:xfrm flipH="1">
            <a:off x="7035440" y="2788012"/>
            <a:ext cx="761812" cy="140556"/>
          </a:xfrm>
          <a:prstGeom prst="straightConnector1">
            <a:avLst/>
          </a:prstGeom>
          <a:ln w="79375">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7388616" y="2208376"/>
            <a:ext cx="1157689" cy="369332"/>
          </a:xfrm>
          <a:prstGeom prst="rect">
            <a:avLst/>
          </a:prstGeom>
        </p:spPr>
        <p:txBody>
          <a:bodyPr wrap="none">
            <a:spAutoFit/>
          </a:bodyPr>
          <a:lstStyle/>
          <a:p>
            <a:r>
              <a:rPr lang="en-US" b="1" dirty="0">
                <a:solidFill>
                  <a:schemeClr val="bg2">
                    <a:lumMod val="50000"/>
                  </a:schemeClr>
                </a:solidFill>
              </a:rPr>
              <a:t>2M Loop</a:t>
            </a:r>
          </a:p>
        </p:txBody>
      </p:sp>
      <p:sp>
        <p:nvSpPr>
          <p:cNvPr id="60" name="Rectangle 59"/>
          <p:cNvSpPr/>
          <p:nvPr/>
        </p:nvSpPr>
        <p:spPr>
          <a:xfrm>
            <a:off x="7048466" y="1714236"/>
            <a:ext cx="1523174" cy="369332"/>
          </a:xfrm>
          <a:prstGeom prst="rect">
            <a:avLst/>
          </a:prstGeom>
        </p:spPr>
        <p:txBody>
          <a:bodyPr wrap="none">
            <a:spAutoFit/>
          </a:bodyPr>
          <a:lstStyle/>
          <a:p>
            <a:r>
              <a:rPr lang="en-US" b="1" dirty="0">
                <a:solidFill>
                  <a:schemeClr val="bg2">
                    <a:lumMod val="50000"/>
                  </a:schemeClr>
                </a:solidFill>
              </a:rPr>
              <a:t>1.25M Loop</a:t>
            </a:r>
          </a:p>
        </p:txBody>
      </p:sp>
      <p:cxnSp>
        <p:nvCxnSpPr>
          <p:cNvPr id="61" name="Straight Arrow Connector 60"/>
          <p:cNvCxnSpPr/>
          <p:nvPr/>
        </p:nvCxnSpPr>
        <p:spPr>
          <a:xfrm flipH="1">
            <a:off x="6534982" y="2394796"/>
            <a:ext cx="824719" cy="697950"/>
          </a:xfrm>
          <a:prstGeom prst="straightConnector1">
            <a:avLst/>
          </a:prstGeom>
          <a:ln w="79375">
            <a:solidFill>
              <a:srgbClr val="0099FF"/>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6518940" y="1957872"/>
            <a:ext cx="605602" cy="414321"/>
          </a:xfrm>
          <a:prstGeom prst="straightConnector1">
            <a:avLst/>
          </a:prstGeom>
          <a:ln w="79375">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6823579" y="1386834"/>
            <a:ext cx="1157689" cy="369332"/>
          </a:xfrm>
          <a:prstGeom prst="rect">
            <a:avLst/>
          </a:prstGeom>
        </p:spPr>
        <p:txBody>
          <a:bodyPr wrap="none">
            <a:spAutoFit/>
          </a:bodyPr>
          <a:lstStyle/>
          <a:p>
            <a:r>
              <a:rPr lang="en-US" b="1" dirty="0">
                <a:solidFill>
                  <a:schemeClr val="bg2">
                    <a:lumMod val="50000"/>
                  </a:schemeClr>
                </a:solidFill>
              </a:rPr>
              <a:t>6M Loop</a:t>
            </a:r>
          </a:p>
        </p:txBody>
      </p:sp>
      <p:cxnSp>
        <p:nvCxnSpPr>
          <p:cNvPr id="66" name="Straight Arrow Connector 65"/>
          <p:cNvCxnSpPr/>
          <p:nvPr/>
        </p:nvCxnSpPr>
        <p:spPr>
          <a:xfrm flipH="1" flipV="1">
            <a:off x="6104641" y="1457582"/>
            <a:ext cx="749852" cy="63530"/>
          </a:xfrm>
          <a:prstGeom prst="straightConnector1">
            <a:avLst/>
          </a:prstGeom>
          <a:ln w="79375">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2855137" y="1536885"/>
            <a:ext cx="2362040" cy="369332"/>
          </a:xfrm>
          <a:prstGeom prst="rect">
            <a:avLst/>
          </a:prstGeom>
          <a:noFill/>
          <a:ln>
            <a:noFill/>
          </a:ln>
        </p:spPr>
        <p:txBody>
          <a:bodyPr wrap="square" rtlCol="0">
            <a:spAutoFit/>
          </a:bodyPr>
          <a:lstStyle/>
          <a:p>
            <a:r>
              <a:rPr lang="en-US" b="1" dirty="0">
                <a:solidFill>
                  <a:srgbClr val="0000FF"/>
                </a:solidFill>
              </a:rPr>
              <a:t>2M Yagi</a:t>
            </a:r>
          </a:p>
        </p:txBody>
      </p:sp>
      <p:sp>
        <p:nvSpPr>
          <p:cNvPr id="74" name="TextBox 73"/>
          <p:cNvSpPr txBox="1"/>
          <p:nvPr/>
        </p:nvSpPr>
        <p:spPr>
          <a:xfrm>
            <a:off x="2824223" y="1152707"/>
            <a:ext cx="2362040" cy="369332"/>
          </a:xfrm>
          <a:prstGeom prst="rect">
            <a:avLst/>
          </a:prstGeom>
          <a:noFill/>
          <a:ln>
            <a:noFill/>
          </a:ln>
        </p:spPr>
        <p:txBody>
          <a:bodyPr wrap="square" rtlCol="0">
            <a:spAutoFit/>
          </a:bodyPr>
          <a:lstStyle/>
          <a:p>
            <a:r>
              <a:rPr lang="en-US" b="1" dirty="0">
                <a:solidFill>
                  <a:srgbClr val="0000FF"/>
                </a:solidFill>
              </a:rPr>
              <a:t>70 cm Yagi</a:t>
            </a:r>
          </a:p>
        </p:txBody>
      </p:sp>
      <p:cxnSp>
        <p:nvCxnSpPr>
          <p:cNvPr id="75" name="Straight Arrow Connector 74"/>
          <p:cNvCxnSpPr/>
          <p:nvPr/>
        </p:nvCxnSpPr>
        <p:spPr>
          <a:xfrm>
            <a:off x="4350612" y="1389906"/>
            <a:ext cx="1130639" cy="700977"/>
          </a:xfrm>
          <a:prstGeom prst="straightConnector1">
            <a:avLst/>
          </a:prstGeom>
          <a:ln w="793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4005243" y="1721551"/>
            <a:ext cx="1476008" cy="682877"/>
          </a:xfrm>
          <a:prstGeom prst="straightConnector1">
            <a:avLst/>
          </a:prstGeom>
          <a:ln w="793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1819996" y="2163287"/>
            <a:ext cx="2362040" cy="646331"/>
          </a:xfrm>
          <a:prstGeom prst="rect">
            <a:avLst/>
          </a:prstGeom>
          <a:noFill/>
          <a:ln>
            <a:noFill/>
          </a:ln>
        </p:spPr>
        <p:txBody>
          <a:bodyPr wrap="square" rtlCol="0">
            <a:spAutoFit/>
          </a:bodyPr>
          <a:lstStyle/>
          <a:p>
            <a:r>
              <a:rPr lang="en-US" b="1" dirty="0">
                <a:solidFill>
                  <a:srgbClr val="0070C0"/>
                </a:solidFill>
              </a:rPr>
              <a:t>70cm Vertical </a:t>
            </a:r>
            <a:br>
              <a:rPr lang="en-US" b="1" dirty="0">
                <a:solidFill>
                  <a:srgbClr val="0070C0"/>
                </a:solidFill>
              </a:rPr>
            </a:br>
            <a:r>
              <a:rPr lang="en-US" b="1" dirty="0">
                <a:solidFill>
                  <a:srgbClr val="0070C0"/>
                </a:solidFill>
              </a:rPr>
              <a:t>Flag Pole</a:t>
            </a:r>
          </a:p>
        </p:txBody>
      </p:sp>
      <p:cxnSp>
        <p:nvCxnSpPr>
          <p:cNvPr id="83" name="Straight Arrow Connector 82"/>
          <p:cNvCxnSpPr/>
          <p:nvPr/>
        </p:nvCxnSpPr>
        <p:spPr>
          <a:xfrm>
            <a:off x="3580049" y="2323762"/>
            <a:ext cx="1300060" cy="495488"/>
          </a:xfrm>
          <a:prstGeom prst="straightConnector1">
            <a:avLst/>
          </a:prstGeom>
          <a:ln w="793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H="1">
            <a:off x="6939993" y="3565552"/>
            <a:ext cx="1155439" cy="235333"/>
          </a:xfrm>
          <a:prstGeom prst="straightConnector1">
            <a:avLst/>
          </a:prstGeom>
          <a:ln w="793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8120964" y="3340627"/>
            <a:ext cx="3313667" cy="369332"/>
          </a:xfrm>
          <a:prstGeom prst="rect">
            <a:avLst/>
          </a:prstGeom>
          <a:noFill/>
          <a:ln>
            <a:noFill/>
          </a:ln>
        </p:spPr>
        <p:txBody>
          <a:bodyPr wrap="square" rtlCol="0">
            <a:spAutoFit/>
          </a:bodyPr>
          <a:lstStyle/>
          <a:p>
            <a:r>
              <a:rPr lang="en-US" b="1" dirty="0">
                <a:solidFill>
                  <a:srgbClr val="0070C0"/>
                </a:solidFill>
              </a:rPr>
              <a:t>23M Vertical Stub</a:t>
            </a:r>
          </a:p>
        </p:txBody>
      </p:sp>
      <p:cxnSp>
        <p:nvCxnSpPr>
          <p:cNvPr id="94" name="Straight Arrow Connector 93"/>
          <p:cNvCxnSpPr/>
          <p:nvPr/>
        </p:nvCxnSpPr>
        <p:spPr>
          <a:xfrm flipV="1">
            <a:off x="4336357" y="3217807"/>
            <a:ext cx="1377409" cy="12693"/>
          </a:xfrm>
          <a:prstGeom prst="straightConnector1">
            <a:avLst/>
          </a:prstGeom>
          <a:ln w="793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4350612" y="3227439"/>
            <a:ext cx="1754028" cy="431533"/>
          </a:xfrm>
          <a:prstGeom prst="straightConnector1">
            <a:avLst/>
          </a:prstGeom>
          <a:ln w="793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9724373" y="4328471"/>
            <a:ext cx="2855957" cy="646331"/>
          </a:xfrm>
          <a:prstGeom prst="rect">
            <a:avLst/>
          </a:prstGeom>
          <a:noFill/>
          <a:ln>
            <a:noFill/>
          </a:ln>
        </p:spPr>
        <p:txBody>
          <a:bodyPr wrap="square" rtlCol="0">
            <a:spAutoFit/>
          </a:bodyPr>
          <a:lstStyle/>
          <a:p>
            <a:r>
              <a:rPr lang="en-US" b="1" dirty="0">
                <a:solidFill>
                  <a:srgbClr val="0070C0"/>
                </a:solidFill>
              </a:rPr>
              <a:t>*2M/70cm Vertical (Front Left Not Seen)</a:t>
            </a:r>
          </a:p>
        </p:txBody>
      </p:sp>
      <p:sp>
        <p:nvSpPr>
          <p:cNvPr id="101" name="TextBox 100"/>
          <p:cNvSpPr txBox="1"/>
          <p:nvPr/>
        </p:nvSpPr>
        <p:spPr>
          <a:xfrm>
            <a:off x="1696631" y="3716018"/>
            <a:ext cx="2855957" cy="369332"/>
          </a:xfrm>
          <a:prstGeom prst="rect">
            <a:avLst/>
          </a:prstGeom>
          <a:noFill/>
          <a:ln>
            <a:noFill/>
          </a:ln>
        </p:spPr>
        <p:txBody>
          <a:bodyPr wrap="square" rtlCol="0">
            <a:spAutoFit/>
          </a:bodyPr>
          <a:lstStyle/>
          <a:p>
            <a:r>
              <a:rPr lang="en-US" b="1" dirty="0">
                <a:solidFill>
                  <a:srgbClr val="0070C0"/>
                </a:solidFill>
              </a:rPr>
              <a:t>6M Vertical Ham Stick</a:t>
            </a:r>
          </a:p>
        </p:txBody>
      </p:sp>
      <p:cxnSp>
        <p:nvCxnSpPr>
          <p:cNvPr id="103" name="Straight Arrow Connector 102"/>
          <p:cNvCxnSpPr/>
          <p:nvPr/>
        </p:nvCxnSpPr>
        <p:spPr>
          <a:xfrm flipV="1">
            <a:off x="4371621" y="3834565"/>
            <a:ext cx="1939969" cy="39094"/>
          </a:xfrm>
          <a:prstGeom prst="straightConnector1">
            <a:avLst/>
          </a:prstGeom>
          <a:ln w="793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8450415" y="4510984"/>
            <a:ext cx="1345385" cy="42201"/>
          </a:xfrm>
          <a:prstGeom prst="straightConnector1">
            <a:avLst/>
          </a:prstGeom>
          <a:ln w="79375">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75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4"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ox(i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ox(i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box(in)">
                                      <p:cBhvr>
                                        <p:cTn id="20" dur="500"/>
                                        <p:tgtEl>
                                          <p:spTgt spid="51"/>
                                        </p:tgtEl>
                                      </p:cBhvr>
                                    </p:animEffect>
                                  </p:childTnLst>
                                </p:cTn>
                              </p:par>
                              <p:par>
                                <p:cTn id="21" presetID="4" presetClass="entr" presetSubtype="16"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box(in)">
                                      <p:cBhvr>
                                        <p:cTn id="23" dur="500"/>
                                        <p:tgtEl>
                                          <p:spTgt spid="52"/>
                                        </p:tgtEl>
                                      </p:cBhvr>
                                    </p:animEffect>
                                  </p:childTnLst>
                                </p:cTn>
                              </p:par>
                              <p:par>
                                <p:cTn id="24" presetID="4" presetClass="entr" presetSubtype="16" fill="hold"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box(in)">
                                      <p:cBhvr>
                                        <p:cTn id="26" dur="500"/>
                                        <p:tgtEl>
                                          <p:spTgt spid="56"/>
                                        </p:tgtEl>
                                      </p:cBhvr>
                                    </p:animEffect>
                                  </p:childTnLst>
                                </p:cTn>
                              </p:par>
                              <p:par>
                                <p:cTn id="27" presetID="4" presetClass="entr" presetSubtype="16" fill="hold"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box(in)">
                                      <p:cBhvr>
                                        <p:cTn id="29" dur="500"/>
                                        <p:tgtEl>
                                          <p:spTgt spid="61"/>
                                        </p:tgtEl>
                                      </p:cBhvr>
                                    </p:animEffect>
                                  </p:childTnLst>
                                </p:cTn>
                              </p:par>
                              <p:par>
                                <p:cTn id="30" presetID="4" presetClass="entr" presetSubtype="16" fill="hold"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box(in)">
                                      <p:cBhvr>
                                        <p:cTn id="32" dur="500"/>
                                        <p:tgtEl>
                                          <p:spTgt spid="63"/>
                                        </p:tgtEl>
                                      </p:cBhvr>
                                    </p:animEffect>
                                  </p:childTnLst>
                                </p:cTn>
                              </p:par>
                              <p:par>
                                <p:cTn id="33" presetID="4" presetClass="entr" presetSubtype="16" fill="hold" nodeType="with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box(in)">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box(in)">
                                      <p:cBhvr>
                                        <p:cTn id="40" dur="500"/>
                                        <p:tgtEl>
                                          <p:spTgt spid="73"/>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74"/>
                                        </p:tgtEl>
                                        <p:attrNameLst>
                                          <p:attrName>style.visibility</p:attrName>
                                        </p:attrNameLst>
                                      </p:cBhvr>
                                      <p:to>
                                        <p:strVal val="visible"/>
                                      </p:to>
                                    </p:set>
                                    <p:animEffect transition="in" filter="box(in)">
                                      <p:cBhvr>
                                        <p:cTn id="45" dur="500"/>
                                        <p:tgtEl>
                                          <p:spTgt spid="74"/>
                                        </p:tgtEl>
                                      </p:cBhvr>
                                    </p:animEffect>
                                  </p:childTnLst>
                                </p:cTn>
                              </p:par>
                              <p:par>
                                <p:cTn id="46" presetID="4" presetClass="entr" presetSubtype="16" fill="hold" nodeType="withEffect">
                                  <p:stCondLst>
                                    <p:cond delay="0"/>
                                  </p:stCondLst>
                                  <p:childTnLst>
                                    <p:set>
                                      <p:cBhvr>
                                        <p:cTn id="47" dur="1" fill="hold">
                                          <p:stCondLst>
                                            <p:cond delay="0"/>
                                          </p:stCondLst>
                                        </p:cTn>
                                        <p:tgtEl>
                                          <p:spTgt spid="75"/>
                                        </p:tgtEl>
                                        <p:attrNameLst>
                                          <p:attrName>style.visibility</p:attrName>
                                        </p:attrNameLst>
                                      </p:cBhvr>
                                      <p:to>
                                        <p:strVal val="visible"/>
                                      </p:to>
                                    </p:set>
                                    <p:animEffect transition="in" filter="box(in)">
                                      <p:cBhvr>
                                        <p:cTn id="48" dur="500"/>
                                        <p:tgtEl>
                                          <p:spTgt spid="75"/>
                                        </p:tgtEl>
                                      </p:cBhvr>
                                    </p:animEffect>
                                  </p:childTnLst>
                                </p:cTn>
                              </p:par>
                              <p:par>
                                <p:cTn id="49" presetID="4" presetClass="entr" presetSubtype="16" fill="hold" nodeType="withEffect">
                                  <p:stCondLst>
                                    <p:cond delay="0"/>
                                  </p:stCondLst>
                                  <p:childTnLst>
                                    <p:set>
                                      <p:cBhvr>
                                        <p:cTn id="50" dur="1" fill="hold">
                                          <p:stCondLst>
                                            <p:cond delay="0"/>
                                          </p:stCondLst>
                                        </p:cTn>
                                        <p:tgtEl>
                                          <p:spTgt spid="78"/>
                                        </p:tgtEl>
                                        <p:attrNameLst>
                                          <p:attrName>style.visibility</p:attrName>
                                        </p:attrNameLst>
                                      </p:cBhvr>
                                      <p:to>
                                        <p:strVal val="visible"/>
                                      </p:to>
                                    </p:set>
                                    <p:animEffect transition="in" filter="box(in)">
                                      <p:cBhvr>
                                        <p:cTn id="51" dur="500"/>
                                        <p:tgtEl>
                                          <p:spTgt spid="78"/>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82"/>
                                        </p:tgtEl>
                                        <p:attrNameLst>
                                          <p:attrName>style.visibility</p:attrName>
                                        </p:attrNameLst>
                                      </p:cBhvr>
                                      <p:to>
                                        <p:strVal val="visible"/>
                                      </p:to>
                                    </p:set>
                                    <p:animEffect transition="in" filter="box(in)">
                                      <p:cBhvr>
                                        <p:cTn id="56" dur="500"/>
                                        <p:tgtEl>
                                          <p:spTgt spid="82"/>
                                        </p:tgtEl>
                                      </p:cBhvr>
                                    </p:animEffect>
                                  </p:childTnLst>
                                </p:cTn>
                              </p:par>
                              <p:par>
                                <p:cTn id="57" presetID="4" presetClass="entr" presetSubtype="16" fill="hold" nodeType="withEffect">
                                  <p:stCondLst>
                                    <p:cond delay="0"/>
                                  </p:stCondLst>
                                  <p:childTnLst>
                                    <p:set>
                                      <p:cBhvr>
                                        <p:cTn id="58" dur="1" fill="hold">
                                          <p:stCondLst>
                                            <p:cond delay="0"/>
                                          </p:stCondLst>
                                        </p:cTn>
                                        <p:tgtEl>
                                          <p:spTgt spid="83"/>
                                        </p:tgtEl>
                                        <p:attrNameLst>
                                          <p:attrName>style.visibility</p:attrName>
                                        </p:attrNameLst>
                                      </p:cBhvr>
                                      <p:to>
                                        <p:strVal val="visible"/>
                                      </p:to>
                                    </p:set>
                                    <p:animEffect transition="in" filter="box(in)">
                                      <p:cBhvr>
                                        <p:cTn id="59" dur="500"/>
                                        <p:tgtEl>
                                          <p:spTgt spid="83"/>
                                        </p:tgtEl>
                                      </p:cBhvr>
                                    </p:animEffect>
                                  </p:childTnLst>
                                </p:cTn>
                              </p:par>
                              <p:par>
                                <p:cTn id="60" presetID="4" presetClass="entr" presetSubtype="16" fill="hold" nodeType="withEffect">
                                  <p:stCondLst>
                                    <p:cond delay="0"/>
                                  </p:stCondLst>
                                  <p:childTnLst>
                                    <p:set>
                                      <p:cBhvr>
                                        <p:cTn id="61" dur="1" fill="hold">
                                          <p:stCondLst>
                                            <p:cond delay="0"/>
                                          </p:stCondLst>
                                        </p:cTn>
                                        <p:tgtEl>
                                          <p:spTgt spid="87"/>
                                        </p:tgtEl>
                                        <p:attrNameLst>
                                          <p:attrName>style.visibility</p:attrName>
                                        </p:attrNameLst>
                                      </p:cBhvr>
                                      <p:to>
                                        <p:strVal val="visible"/>
                                      </p:to>
                                    </p:set>
                                    <p:animEffect transition="in" filter="box(in)">
                                      <p:cBhvr>
                                        <p:cTn id="62" dur="500"/>
                                        <p:tgtEl>
                                          <p:spTgt spid="87"/>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92"/>
                                        </p:tgtEl>
                                        <p:attrNameLst>
                                          <p:attrName>style.visibility</p:attrName>
                                        </p:attrNameLst>
                                      </p:cBhvr>
                                      <p:to>
                                        <p:strVal val="visible"/>
                                      </p:to>
                                    </p:set>
                                    <p:animEffect transition="in" filter="box(in)">
                                      <p:cBhvr>
                                        <p:cTn id="67" dur="500"/>
                                        <p:tgtEl>
                                          <p:spTgt spid="92"/>
                                        </p:tgtEl>
                                      </p:cBhvr>
                                    </p:animEffect>
                                  </p:childTnLst>
                                </p:cTn>
                              </p:par>
                              <p:par>
                                <p:cTn id="68" presetID="4" presetClass="entr" presetSubtype="16" fill="hold"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box(in)">
                                      <p:cBhvr>
                                        <p:cTn id="70" dur="500"/>
                                        <p:tgtEl>
                                          <p:spTgt spid="94"/>
                                        </p:tgtEl>
                                      </p:cBhvr>
                                    </p:animEffect>
                                  </p:childTnLst>
                                </p:cTn>
                              </p:par>
                              <p:par>
                                <p:cTn id="71" presetID="4" presetClass="entr" presetSubtype="16" fill="hold" nodeType="withEffect">
                                  <p:stCondLst>
                                    <p:cond delay="0"/>
                                  </p:stCondLst>
                                  <p:childTnLst>
                                    <p:set>
                                      <p:cBhvr>
                                        <p:cTn id="72" dur="1" fill="hold">
                                          <p:stCondLst>
                                            <p:cond delay="0"/>
                                          </p:stCondLst>
                                        </p:cTn>
                                        <p:tgtEl>
                                          <p:spTgt spid="96"/>
                                        </p:tgtEl>
                                        <p:attrNameLst>
                                          <p:attrName>style.visibility</p:attrName>
                                        </p:attrNameLst>
                                      </p:cBhvr>
                                      <p:to>
                                        <p:strVal val="visible"/>
                                      </p:to>
                                    </p:set>
                                    <p:animEffect transition="in" filter="box(in)">
                                      <p:cBhvr>
                                        <p:cTn id="73" dur="500"/>
                                        <p:tgtEl>
                                          <p:spTgt spid="96"/>
                                        </p:tgtEl>
                                      </p:cBhvr>
                                    </p:animEffect>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grpId="0" nodeType="clickEffect">
                                  <p:stCondLst>
                                    <p:cond delay="0"/>
                                  </p:stCondLst>
                                  <p:childTnLst>
                                    <p:set>
                                      <p:cBhvr>
                                        <p:cTn id="77" dur="1" fill="hold">
                                          <p:stCondLst>
                                            <p:cond delay="0"/>
                                          </p:stCondLst>
                                        </p:cTn>
                                        <p:tgtEl>
                                          <p:spTgt spid="100"/>
                                        </p:tgtEl>
                                        <p:attrNameLst>
                                          <p:attrName>style.visibility</p:attrName>
                                        </p:attrNameLst>
                                      </p:cBhvr>
                                      <p:to>
                                        <p:strVal val="visible"/>
                                      </p:to>
                                    </p:set>
                                    <p:animEffect transition="in" filter="box(in)">
                                      <p:cBhvr>
                                        <p:cTn id="78" dur="500"/>
                                        <p:tgtEl>
                                          <p:spTgt spid="100"/>
                                        </p:tgtEl>
                                      </p:cBhvr>
                                    </p:animEffect>
                                  </p:childTnLst>
                                </p:cTn>
                              </p:par>
                            </p:childTnLst>
                          </p:cTn>
                        </p:par>
                      </p:childTnLst>
                    </p:cTn>
                  </p:par>
                  <p:par>
                    <p:cTn id="79" fill="hold">
                      <p:stCondLst>
                        <p:cond delay="indefinite"/>
                      </p:stCondLst>
                      <p:childTnLst>
                        <p:par>
                          <p:cTn id="80" fill="hold">
                            <p:stCondLst>
                              <p:cond delay="0"/>
                            </p:stCondLst>
                            <p:childTnLst>
                              <p:par>
                                <p:cTn id="81" presetID="4" presetClass="entr" presetSubtype="16" fill="hold" grpId="0" nodeType="clickEffect">
                                  <p:stCondLst>
                                    <p:cond delay="0"/>
                                  </p:stCondLst>
                                  <p:childTnLst>
                                    <p:set>
                                      <p:cBhvr>
                                        <p:cTn id="82" dur="1" fill="hold">
                                          <p:stCondLst>
                                            <p:cond delay="0"/>
                                          </p:stCondLst>
                                        </p:cTn>
                                        <p:tgtEl>
                                          <p:spTgt spid="101"/>
                                        </p:tgtEl>
                                        <p:attrNameLst>
                                          <p:attrName>style.visibility</p:attrName>
                                        </p:attrNameLst>
                                      </p:cBhvr>
                                      <p:to>
                                        <p:strVal val="visible"/>
                                      </p:to>
                                    </p:set>
                                    <p:animEffect transition="in" filter="box(in)">
                                      <p:cBhvr>
                                        <p:cTn id="83" dur="500"/>
                                        <p:tgtEl>
                                          <p:spTgt spid="101"/>
                                        </p:tgtEl>
                                      </p:cBhvr>
                                    </p:animEffect>
                                  </p:childTnLst>
                                </p:cTn>
                              </p:par>
                              <p:par>
                                <p:cTn id="84" presetID="4" presetClass="entr" presetSubtype="16" fill="hold" nodeType="withEffect">
                                  <p:stCondLst>
                                    <p:cond delay="0"/>
                                  </p:stCondLst>
                                  <p:childTnLst>
                                    <p:set>
                                      <p:cBhvr>
                                        <p:cTn id="85" dur="1" fill="hold">
                                          <p:stCondLst>
                                            <p:cond delay="0"/>
                                          </p:stCondLst>
                                        </p:cTn>
                                        <p:tgtEl>
                                          <p:spTgt spid="103"/>
                                        </p:tgtEl>
                                        <p:attrNameLst>
                                          <p:attrName>style.visibility</p:attrName>
                                        </p:attrNameLst>
                                      </p:cBhvr>
                                      <p:to>
                                        <p:strVal val="visible"/>
                                      </p:to>
                                    </p:set>
                                    <p:animEffect transition="in" filter="box(in)">
                                      <p:cBhvr>
                                        <p:cTn id="86" dur="500"/>
                                        <p:tgtEl>
                                          <p:spTgt spid="103"/>
                                        </p:tgtEl>
                                      </p:cBhvr>
                                    </p:animEffect>
                                  </p:childTnLst>
                                </p:cTn>
                              </p:par>
                              <p:par>
                                <p:cTn id="87" presetID="4" presetClass="entr" presetSubtype="16"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box(in)">
                                      <p:cBhvr>
                                        <p:cTn id="8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51" grpId="0"/>
      <p:bldP spid="73" grpId="0"/>
      <p:bldP spid="74" grpId="0"/>
      <p:bldP spid="82" grpId="0"/>
      <p:bldP spid="92" grpId="0"/>
      <p:bldP spid="100" grpId="0"/>
      <p:bldP spid="10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235" y="439288"/>
            <a:ext cx="10515600" cy="1107502"/>
          </a:xfrm>
        </p:spPr>
        <p:txBody>
          <a:bodyPr/>
          <a:lstStyle/>
          <a:p>
            <a:r>
              <a:rPr lang="en-US" dirty="0" err="1"/>
              <a:t>WHy</a:t>
            </a:r>
            <a:r>
              <a:rPr lang="en-US" dirty="0"/>
              <a:t> VHF?</a:t>
            </a:r>
          </a:p>
        </p:txBody>
      </p:sp>
      <p:sp>
        <p:nvSpPr>
          <p:cNvPr id="3" name="Content Placeholder 2"/>
          <p:cNvSpPr>
            <a:spLocks noGrp="1"/>
          </p:cNvSpPr>
          <p:nvPr>
            <p:ph idx="1"/>
          </p:nvPr>
        </p:nvSpPr>
        <p:spPr>
          <a:xfrm>
            <a:off x="487110" y="1655310"/>
            <a:ext cx="11408636" cy="4351338"/>
          </a:xfrm>
        </p:spPr>
        <p:txBody>
          <a:bodyPr>
            <a:normAutofit/>
          </a:bodyPr>
          <a:lstStyle/>
          <a:p>
            <a:r>
              <a:rPr lang="en-US" dirty="0"/>
              <a:t>VHF is an entry into Amateur Radio – almost everyone has a 2m handheld!</a:t>
            </a:r>
          </a:p>
          <a:p>
            <a:r>
              <a:rPr lang="en-US" dirty="0"/>
              <a:t>VHF has so many avenues to explore!  </a:t>
            </a:r>
          </a:p>
          <a:p>
            <a:pPr lvl="1"/>
            <a:r>
              <a:rPr lang="en-US" dirty="0"/>
              <a:t>FM Repeaters -&gt; FM Simplex -&gt; Other modes!</a:t>
            </a:r>
          </a:p>
          <a:p>
            <a:pPr lvl="1"/>
            <a:r>
              <a:rPr lang="en-US" dirty="0"/>
              <a:t>VHF Contesting (FM only, Participation, Competing, Setting Records)</a:t>
            </a:r>
          </a:p>
          <a:p>
            <a:pPr lvl="1"/>
            <a:r>
              <a:rPr lang="en-US" dirty="0"/>
              <a:t>APRS – good way to tell when there are VHF openings</a:t>
            </a:r>
          </a:p>
          <a:p>
            <a:pPr lvl="1"/>
            <a:r>
              <a:rPr lang="en-US" dirty="0"/>
              <a:t>Meteor Skip</a:t>
            </a:r>
          </a:p>
          <a:p>
            <a:pPr lvl="1"/>
            <a:r>
              <a:rPr lang="en-US" dirty="0"/>
              <a:t>Amateur Satellite communication (FM -&gt; USB/LSB -&gt; Digital)</a:t>
            </a:r>
          </a:p>
          <a:p>
            <a:pPr lvl="2"/>
            <a:r>
              <a:rPr lang="en-US" dirty="0"/>
              <a:t>International Space Station Communication</a:t>
            </a:r>
          </a:p>
          <a:p>
            <a:pPr lvl="1"/>
            <a:r>
              <a:rPr lang="en-US" dirty="0"/>
              <a:t>Moon Bounce</a:t>
            </a:r>
          </a:p>
          <a:p>
            <a:r>
              <a:rPr lang="en-US" dirty="0"/>
              <a:t>Extend your range – extend your fun!</a:t>
            </a:r>
          </a:p>
          <a:p>
            <a:pPr lvl="1"/>
            <a:endParaRPr lang="en-US" dirty="0"/>
          </a:p>
          <a:p>
            <a:pPr lvl="1"/>
            <a:endParaRPr lang="en-US" dirty="0"/>
          </a:p>
          <a:p>
            <a:pPr lvl="2"/>
            <a:endParaRPr lang="en-US" dirty="0"/>
          </a:p>
          <a:p>
            <a:pPr lvl="2"/>
            <a:endParaRPr lang="en-US" dirty="0"/>
          </a:p>
        </p:txBody>
      </p:sp>
      <p:sp>
        <p:nvSpPr>
          <p:cNvPr id="4" name="Date Placeholder 3"/>
          <p:cNvSpPr>
            <a:spLocks noGrp="1"/>
          </p:cNvSpPr>
          <p:nvPr>
            <p:ph type="dt" sz="half" idx="10"/>
          </p:nvPr>
        </p:nvSpPr>
        <p:spPr/>
        <p:txBody>
          <a:bodyPr/>
          <a:lstStyle/>
          <a:p>
            <a:fld id="{16713CD3-4D32-4032-AF2B-77C0A10915E3}" type="datetime1">
              <a:rPr lang="en-US" smtClean="0"/>
              <a:pPr/>
              <a:t>9/9/2022</a:t>
            </a:fld>
            <a:endParaRPr lang="en-US"/>
          </a:p>
        </p:txBody>
      </p:sp>
      <p:sp>
        <p:nvSpPr>
          <p:cNvPr id="5" name="Slide Number Placeholder 4"/>
          <p:cNvSpPr>
            <a:spLocks noGrp="1"/>
          </p:cNvSpPr>
          <p:nvPr>
            <p:ph type="sldNum" sz="quarter" idx="12"/>
          </p:nvPr>
        </p:nvSpPr>
        <p:spPr/>
        <p:txBody>
          <a:bodyPr/>
          <a:lstStyle/>
          <a:p>
            <a:fld id="{8F272B91-0545-48DA-9D7F-7F00F9D7BD95}" type="slidenum">
              <a:rPr lang="en-US" smtClean="0"/>
              <a:pPr/>
              <a:t>6</a:t>
            </a:fld>
            <a:endParaRPr lang="en-US"/>
          </a:p>
        </p:txBody>
      </p:sp>
      <p:sp>
        <p:nvSpPr>
          <p:cNvPr id="6" name="TextBox 5">
            <a:extLst>
              <a:ext uri="{FF2B5EF4-FFF2-40B4-BE49-F238E27FC236}">
                <a16:creationId xmlns:a16="http://schemas.microsoft.com/office/drawing/2014/main" id="{77B33286-B7C0-9F0D-4E5D-D8D56F580FA5}"/>
              </a:ext>
            </a:extLst>
          </p:cNvPr>
          <p:cNvSpPr txBox="1"/>
          <p:nvPr/>
        </p:nvSpPr>
        <p:spPr>
          <a:xfrm>
            <a:off x="1115568" y="5632704"/>
            <a:ext cx="10195560" cy="461665"/>
          </a:xfrm>
          <a:prstGeom prst="rect">
            <a:avLst/>
          </a:prstGeom>
          <a:solidFill>
            <a:srgbClr val="0C03BD"/>
          </a:solidFill>
        </p:spPr>
        <p:txBody>
          <a:bodyPr wrap="square" rtlCol="0">
            <a:spAutoFit/>
          </a:bodyPr>
          <a:lstStyle/>
          <a:p>
            <a:pPr algn="ctr"/>
            <a:r>
              <a:rPr lang="en-US" sz="2400" b="1" i="1" dirty="0"/>
              <a:t>Are you Curious?  This is what VHF is about!</a:t>
            </a:r>
          </a:p>
        </p:txBody>
      </p:sp>
    </p:spTree>
    <p:extLst>
      <p:ext uri="{BB962C8B-B14F-4D97-AF65-F5344CB8AC3E}">
        <p14:creationId xmlns:p14="http://schemas.microsoft.com/office/powerpoint/2010/main" val="26160496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K5SRT/R Equipment, Tips, &amp; Notes</a:t>
            </a:r>
          </a:p>
        </p:txBody>
      </p:sp>
      <p:sp>
        <p:nvSpPr>
          <p:cNvPr id="2" name="Content Placeholder 1"/>
          <p:cNvSpPr>
            <a:spLocks noGrp="1"/>
          </p:cNvSpPr>
          <p:nvPr>
            <p:ph idx="1"/>
          </p:nvPr>
        </p:nvSpPr>
        <p:spPr/>
        <p:txBody>
          <a:bodyPr>
            <a:normAutofit lnSpcReduction="10000"/>
          </a:bodyPr>
          <a:lstStyle/>
          <a:p>
            <a:r>
              <a:rPr lang="en-US" sz="2000" b="1" dirty="0"/>
              <a:t>Remain flexible - Things change!</a:t>
            </a:r>
          </a:p>
          <a:p>
            <a:pPr lvl="1"/>
            <a:r>
              <a:rPr lang="en-US" sz="1600" dirty="0"/>
              <a:t>Not everything goes the way you plan:  Light vs dark, good vs bad weather, equipment operational/no operational, propagation open/closed, team may need a break, frequency or equipment interference</a:t>
            </a:r>
          </a:p>
          <a:p>
            <a:pPr lvl="1"/>
            <a:r>
              <a:rPr lang="en-US" sz="1600" dirty="0"/>
              <a:t>Take notes/Build a list of things to improve on the next trip</a:t>
            </a:r>
          </a:p>
          <a:p>
            <a:r>
              <a:rPr lang="en-US" sz="2000" b="1" dirty="0"/>
              <a:t>Monitor, give calls, and share contacts and frequencies with others</a:t>
            </a:r>
          </a:p>
          <a:p>
            <a:pPr lvl="1"/>
            <a:r>
              <a:rPr lang="en-US" sz="1600" dirty="0"/>
              <a:t>VHF Contesting is friendly and collaborative – keep the spirit going!   Elmer!</a:t>
            </a:r>
          </a:p>
          <a:p>
            <a:r>
              <a:rPr lang="en-US" sz="2000" b="1" dirty="0"/>
              <a:t>Work where people are (FM simplex, SSB, Digital, and antenna type) </a:t>
            </a:r>
          </a:p>
          <a:p>
            <a:pPr lvl="1"/>
            <a:r>
              <a:rPr lang="en-US" sz="1600" dirty="0"/>
              <a:t>FM Simplex is a great way to pick people up – and it is OK to solicit people on local repeaters!</a:t>
            </a:r>
          </a:p>
          <a:p>
            <a:r>
              <a:rPr lang="en-US" sz="2000" b="1" dirty="0"/>
              <a:t>Be helpful and encourage others </a:t>
            </a:r>
          </a:p>
          <a:p>
            <a:pPr lvl="1"/>
            <a:r>
              <a:rPr lang="en-US" sz="1600" dirty="0"/>
              <a:t>everyone can learn something or improve</a:t>
            </a:r>
          </a:p>
          <a:p>
            <a:r>
              <a:rPr lang="en-US" sz="2000" b="1" dirty="0"/>
              <a:t>Start coax installs from the operators perspective</a:t>
            </a:r>
          </a:p>
          <a:p>
            <a:pPr lvl="1"/>
            <a:r>
              <a:rPr lang="en-US" sz="1600" dirty="0"/>
              <a:t>Store excess coax and equipment spares outside of the operators position</a:t>
            </a:r>
          </a:p>
        </p:txBody>
      </p:sp>
      <p:sp>
        <p:nvSpPr>
          <p:cNvPr id="3" name="Date Placeholder 2"/>
          <p:cNvSpPr>
            <a:spLocks noGrp="1"/>
          </p:cNvSpPr>
          <p:nvPr>
            <p:ph type="dt" sz="half" idx="10"/>
          </p:nvPr>
        </p:nvSpPr>
        <p:spPr/>
        <p:txBody>
          <a:bodyPr/>
          <a:lstStyle/>
          <a:p>
            <a:r>
              <a:rPr lang="en-US"/>
              <a:t>Sept 2018 ARRL VHF Plan</a:t>
            </a:r>
            <a:endParaRPr lang="en-US" dirty="0"/>
          </a:p>
        </p:txBody>
      </p:sp>
      <p:sp>
        <p:nvSpPr>
          <p:cNvPr id="4" name="Slide Number Placeholder 3"/>
          <p:cNvSpPr>
            <a:spLocks noGrp="1"/>
          </p:cNvSpPr>
          <p:nvPr>
            <p:ph type="sldNum" sz="quarter" idx="12"/>
          </p:nvPr>
        </p:nvSpPr>
        <p:spPr/>
        <p:txBody>
          <a:bodyPr/>
          <a:lstStyle/>
          <a:p>
            <a:fld id="{8F272B91-0545-48DA-9D7F-7F00F9D7BD95}" type="slidenum">
              <a:rPr lang="en-US" smtClean="0"/>
              <a:pPr/>
              <a:t>60</a:t>
            </a:fld>
            <a:endParaRPr lang="en-US"/>
          </a:p>
        </p:txBody>
      </p:sp>
    </p:spTree>
    <p:extLst>
      <p:ext uri="{BB962C8B-B14F-4D97-AF65-F5344CB8AC3E}">
        <p14:creationId xmlns:p14="http://schemas.microsoft.com/office/powerpoint/2010/main" val="32139780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K5SRT/R Equipment, Tips, &amp; Notes</a:t>
            </a:r>
          </a:p>
        </p:txBody>
      </p:sp>
      <p:sp>
        <p:nvSpPr>
          <p:cNvPr id="2" name="Content Placeholder 1"/>
          <p:cNvSpPr>
            <a:spLocks noGrp="1"/>
          </p:cNvSpPr>
          <p:nvPr>
            <p:ph idx="1"/>
          </p:nvPr>
        </p:nvSpPr>
        <p:spPr/>
        <p:txBody>
          <a:bodyPr>
            <a:normAutofit lnSpcReduction="10000"/>
          </a:bodyPr>
          <a:lstStyle/>
          <a:p>
            <a:r>
              <a:rPr lang="en-US" sz="2000" b="1" dirty="0"/>
              <a:t>Start Planning Early!</a:t>
            </a:r>
          </a:p>
          <a:p>
            <a:pPr lvl="1"/>
            <a:r>
              <a:rPr lang="en-US" sz="1600" dirty="0"/>
              <a:t>We start planning at least two months before a contest!</a:t>
            </a:r>
          </a:p>
          <a:p>
            <a:pPr lvl="1"/>
            <a:r>
              <a:rPr lang="en-US" sz="1600" dirty="0"/>
              <a:t>Have plans, do test runs, have maps (electronic and paper), alternate routes and use visual aids for operational awareness (helpful during a Grid Dance)</a:t>
            </a:r>
          </a:p>
          <a:p>
            <a:pPr lvl="1"/>
            <a:r>
              <a:rPr lang="en-US" sz="1600" dirty="0"/>
              <a:t>Build checklists for installation, beginning the contest, Grid Dancing, and supplies</a:t>
            </a:r>
          </a:p>
          <a:p>
            <a:pPr lvl="1"/>
            <a:r>
              <a:rPr lang="en-US" sz="1600" dirty="0"/>
              <a:t>Consider this rover as the practice run for your next!</a:t>
            </a:r>
          </a:p>
          <a:p>
            <a:r>
              <a:rPr lang="en-US" sz="2000" b="1" dirty="0"/>
              <a:t>Communicate clearly so that your logger can be accurate</a:t>
            </a:r>
          </a:p>
          <a:p>
            <a:pPr lvl="1"/>
            <a:r>
              <a:rPr lang="en-US" sz="1600" dirty="0"/>
              <a:t>Don’t go faster than they can log; no need to make the loggers life miserable!</a:t>
            </a:r>
          </a:p>
          <a:p>
            <a:r>
              <a:rPr lang="en-US" sz="2000" b="1" dirty="0"/>
              <a:t>Change position</a:t>
            </a:r>
          </a:p>
          <a:p>
            <a:pPr lvl="1"/>
            <a:r>
              <a:rPr lang="en-US" sz="1600" dirty="0"/>
              <a:t>Let the other people in your car drive, operate, log – it will improve everyone’s enjoyment</a:t>
            </a:r>
          </a:p>
          <a:p>
            <a:r>
              <a:rPr lang="en-US" sz="2000" b="1" dirty="0"/>
              <a:t>Capture and document before, during, and after the event </a:t>
            </a:r>
          </a:p>
          <a:p>
            <a:pPr lvl="1"/>
            <a:r>
              <a:rPr lang="en-US" sz="1600" dirty="0"/>
              <a:t>Your antenna configuration, your coax, your switches, your power, everything!</a:t>
            </a:r>
          </a:p>
          <a:p>
            <a:pPr lvl="1"/>
            <a:r>
              <a:rPr lang="en-US" sz="1600" dirty="0"/>
              <a:t>Capture your configuration in pictures as well</a:t>
            </a:r>
          </a:p>
        </p:txBody>
      </p:sp>
      <p:sp>
        <p:nvSpPr>
          <p:cNvPr id="3" name="Date Placeholder 2"/>
          <p:cNvSpPr>
            <a:spLocks noGrp="1"/>
          </p:cNvSpPr>
          <p:nvPr>
            <p:ph type="dt" sz="half" idx="10"/>
          </p:nvPr>
        </p:nvSpPr>
        <p:spPr/>
        <p:txBody>
          <a:bodyPr/>
          <a:lstStyle/>
          <a:p>
            <a:r>
              <a:rPr lang="en-US"/>
              <a:t>Sept 2018 ARRL VHF Plan</a:t>
            </a:r>
            <a:endParaRPr lang="en-US" dirty="0"/>
          </a:p>
        </p:txBody>
      </p:sp>
      <p:sp>
        <p:nvSpPr>
          <p:cNvPr id="4" name="Slide Number Placeholder 3"/>
          <p:cNvSpPr>
            <a:spLocks noGrp="1"/>
          </p:cNvSpPr>
          <p:nvPr>
            <p:ph type="sldNum" sz="quarter" idx="12"/>
          </p:nvPr>
        </p:nvSpPr>
        <p:spPr/>
        <p:txBody>
          <a:bodyPr/>
          <a:lstStyle/>
          <a:p>
            <a:fld id="{8F272B91-0545-48DA-9D7F-7F00F9D7BD95}" type="slidenum">
              <a:rPr lang="en-US" smtClean="0"/>
              <a:pPr/>
              <a:t>61</a:t>
            </a:fld>
            <a:endParaRPr lang="en-US"/>
          </a:p>
        </p:txBody>
      </p:sp>
    </p:spTree>
    <p:extLst>
      <p:ext uri="{BB962C8B-B14F-4D97-AF65-F5344CB8AC3E}">
        <p14:creationId xmlns:p14="http://schemas.microsoft.com/office/powerpoint/2010/main" val="32139780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Visual Operator Aid &amp; Remain Flexible</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34938" y="2510285"/>
            <a:ext cx="4522124" cy="3391593"/>
          </a:xfrm>
        </p:spPr>
      </p:pic>
      <p:sp>
        <p:nvSpPr>
          <p:cNvPr id="3" name="Date Placeholder 2"/>
          <p:cNvSpPr>
            <a:spLocks noGrp="1"/>
          </p:cNvSpPr>
          <p:nvPr>
            <p:ph type="dt" sz="half" idx="10"/>
          </p:nvPr>
        </p:nvSpPr>
        <p:spPr/>
        <p:txBody>
          <a:bodyPr/>
          <a:lstStyle/>
          <a:p>
            <a:r>
              <a:rPr lang="en-US"/>
              <a:t>Sept 2018 ARRL VHF Plan</a:t>
            </a:r>
            <a:endParaRPr lang="en-US" dirty="0"/>
          </a:p>
        </p:txBody>
      </p:sp>
      <p:sp>
        <p:nvSpPr>
          <p:cNvPr id="4" name="Slide Number Placeholder 3"/>
          <p:cNvSpPr>
            <a:spLocks noGrp="1"/>
          </p:cNvSpPr>
          <p:nvPr>
            <p:ph type="sldNum" sz="quarter" idx="12"/>
          </p:nvPr>
        </p:nvSpPr>
        <p:spPr/>
        <p:txBody>
          <a:bodyPr/>
          <a:lstStyle/>
          <a:p>
            <a:fld id="{8F272B91-0545-48DA-9D7F-7F00F9D7BD95}" type="slidenum">
              <a:rPr lang="en-US" smtClean="0"/>
              <a:pPr/>
              <a:t>62</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207507"/>
            <a:ext cx="6066264" cy="3410568"/>
          </a:xfrm>
          <a:prstGeom prst="rect">
            <a:avLst/>
          </a:prstGeom>
        </p:spPr>
      </p:pic>
      <p:sp>
        <p:nvSpPr>
          <p:cNvPr id="8" name="Cloud Callout 7"/>
          <p:cNvSpPr/>
          <p:nvPr/>
        </p:nvSpPr>
        <p:spPr>
          <a:xfrm>
            <a:off x="5542156" y="1505415"/>
            <a:ext cx="3010829" cy="2118731"/>
          </a:xfrm>
          <a:prstGeom prst="cloudCallo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cstate="print"/>
          <a:stretch>
            <a:fillRect/>
          </a:stretch>
        </p:blipFill>
        <p:spPr>
          <a:xfrm>
            <a:off x="6310289" y="1838719"/>
            <a:ext cx="1474562" cy="1452119"/>
          </a:xfrm>
          <a:prstGeom prst="rect">
            <a:avLst/>
          </a:prstGeom>
        </p:spPr>
      </p:pic>
      <p:sp>
        <p:nvSpPr>
          <p:cNvPr id="10" name="Cloud Callout 9"/>
          <p:cNvSpPr/>
          <p:nvPr/>
        </p:nvSpPr>
        <p:spPr>
          <a:xfrm rot="12087997">
            <a:off x="5542156" y="4891448"/>
            <a:ext cx="3010829" cy="2118731"/>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5963172" y="5497347"/>
            <a:ext cx="2518524" cy="1200329"/>
          </a:xfrm>
          <a:prstGeom prst="rect">
            <a:avLst/>
          </a:prstGeom>
          <a:noFill/>
        </p:spPr>
        <p:txBody>
          <a:bodyPr wrap="square" rtlCol="0">
            <a:spAutoFit/>
          </a:bodyPr>
          <a:lstStyle/>
          <a:p>
            <a:r>
              <a:rPr lang="en-US" dirty="0"/>
              <a:t>Add additional antenna options, test &amp; verify your configuration</a:t>
            </a:r>
          </a:p>
        </p:txBody>
      </p:sp>
      <p:sp>
        <p:nvSpPr>
          <p:cNvPr id="2" name="Oval 1"/>
          <p:cNvSpPr/>
          <p:nvPr/>
        </p:nvSpPr>
        <p:spPr>
          <a:xfrm>
            <a:off x="7145655" y="2519060"/>
            <a:ext cx="45719" cy="45719"/>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7161779" y="2564778"/>
            <a:ext cx="45719" cy="45719"/>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p:nvPr/>
        </p:nvCxnSpPr>
        <p:spPr>
          <a:xfrm flipV="1">
            <a:off x="5438396" y="2690674"/>
            <a:ext cx="1707259" cy="1723341"/>
          </a:xfrm>
          <a:prstGeom prst="straightConnector1">
            <a:avLst/>
          </a:prstGeom>
          <a:ln w="28575">
            <a:solidFill>
              <a:srgbClr val="FF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2935029" y="3051264"/>
            <a:ext cx="329379" cy="861528"/>
          </a:xfrm>
          <a:prstGeom prst="line">
            <a:avLst/>
          </a:prstGeom>
          <a:ln w="38100">
            <a:solidFill>
              <a:srgbClr val="33CC33"/>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871534" y="2849284"/>
            <a:ext cx="1387191" cy="79336"/>
          </a:xfrm>
          <a:prstGeom prst="line">
            <a:avLst/>
          </a:prstGeom>
          <a:ln w="38100">
            <a:solidFill>
              <a:srgbClr val="33CC33"/>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4373395" y="2890520"/>
            <a:ext cx="614819" cy="1308100"/>
          </a:xfrm>
          <a:prstGeom prst="line">
            <a:avLst/>
          </a:prstGeom>
          <a:ln w="38100">
            <a:solidFill>
              <a:srgbClr val="33CC33"/>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2983820" y="3324264"/>
            <a:ext cx="168301" cy="154266"/>
          </a:xfrm>
          <a:prstGeom prst="ellipse">
            <a:avLst/>
          </a:prstGeom>
          <a:noFill/>
          <a:ln w="34925" cmpd="sng">
            <a:solidFill>
              <a:srgbClr val="33CC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2787383" y="2849284"/>
            <a:ext cx="168301" cy="154266"/>
          </a:xfrm>
          <a:prstGeom prst="ellipse">
            <a:avLst/>
          </a:prstGeom>
          <a:noFill/>
          <a:ln w="34925" cmpd="sng">
            <a:solidFill>
              <a:srgbClr val="33CC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3586387" y="2829014"/>
            <a:ext cx="168301" cy="154266"/>
          </a:xfrm>
          <a:prstGeom prst="ellipse">
            <a:avLst/>
          </a:prstGeom>
          <a:noFill/>
          <a:ln w="34925" cmpd="sng">
            <a:solidFill>
              <a:srgbClr val="33CC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4275738" y="2786717"/>
            <a:ext cx="168301" cy="154266"/>
          </a:xfrm>
          <a:prstGeom prst="ellipse">
            <a:avLst/>
          </a:prstGeom>
          <a:noFill/>
          <a:ln w="34925" cmpd="sng">
            <a:solidFill>
              <a:srgbClr val="33CC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4904064" y="4242962"/>
            <a:ext cx="168301" cy="154266"/>
          </a:xfrm>
          <a:prstGeom prst="ellipse">
            <a:avLst/>
          </a:prstGeom>
          <a:noFill/>
          <a:ln w="34925" cmpd="sng">
            <a:solidFill>
              <a:srgbClr val="33CC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rot="20855818">
            <a:off x="4813194" y="3676193"/>
            <a:ext cx="800219" cy="369332"/>
          </a:xfrm>
          <a:prstGeom prst="rect">
            <a:avLst/>
          </a:prstGeom>
          <a:noFill/>
        </p:spPr>
        <p:txBody>
          <a:bodyPr wrap="none" rtlCol="0">
            <a:spAutoFit/>
          </a:bodyPr>
          <a:lstStyle/>
          <a:p>
            <a:r>
              <a:rPr lang="en-US" dirty="0">
                <a:solidFill>
                  <a:srgbClr val="33CC33"/>
                </a:solidFill>
              </a:rPr>
              <a:t>EM26</a:t>
            </a:r>
          </a:p>
        </p:txBody>
      </p:sp>
      <p:sp>
        <p:nvSpPr>
          <p:cNvPr id="37" name="TextBox 36"/>
          <p:cNvSpPr txBox="1"/>
          <p:nvPr/>
        </p:nvSpPr>
        <p:spPr>
          <a:xfrm rot="20855818">
            <a:off x="5102691" y="4552911"/>
            <a:ext cx="800219" cy="369332"/>
          </a:xfrm>
          <a:prstGeom prst="rect">
            <a:avLst/>
          </a:prstGeom>
          <a:noFill/>
        </p:spPr>
        <p:txBody>
          <a:bodyPr wrap="none" rtlCol="0">
            <a:spAutoFit/>
          </a:bodyPr>
          <a:lstStyle/>
          <a:p>
            <a:r>
              <a:rPr lang="en-US" dirty="0">
                <a:solidFill>
                  <a:srgbClr val="FF33CC"/>
                </a:solidFill>
              </a:rPr>
              <a:t>EM25</a:t>
            </a:r>
          </a:p>
        </p:txBody>
      </p:sp>
      <p:sp>
        <p:nvSpPr>
          <p:cNvPr id="38" name="TextBox 37"/>
          <p:cNvSpPr txBox="1"/>
          <p:nvPr/>
        </p:nvSpPr>
        <p:spPr>
          <a:xfrm rot="701088">
            <a:off x="10579747" y="2704286"/>
            <a:ext cx="975360" cy="369332"/>
          </a:xfrm>
          <a:prstGeom prst="rect">
            <a:avLst/>
          </a:prstGeom>
          <a:noFill/>
        </p:spPr>
        <p:txBody>
          <a:bodyPr wrap="square" rtlCol="0">
            <a:spAutoFit/>
          </a:bodyPr>
          <a:lstStyle/>
          <a:p>
            <a:r>
              <a:rPr lang="en-US" dirty="0"/>
              <a:t>MAPS</a:t>
            </a:r>
          </a:p>
        </p:txBody>
      </p:sp>
    </p:spTree>
    <p:extLst>
      <p:ext uri="{BB962C8B-B14F-4D97-AF65-F5344CB8AC3E}">
        <p14:creationId xmlns:p14="http://schemas.microsoft.com/office/powerpoint/2010/main" val="21401043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K5SRT/R Electrical Power Diagram</a:t>
            </a:r>
          </a:p>
        </p:txBody>
      </p:sp>
      <p:sp>
        <p:nvSpPr>
          <p:cNvPr id="3" name="Date Placeholder 2"/>
          <p:cNvSpPr>
            <a:spLocks noGrp="1"/>
          </p:cNvSpPr>
          <p:nvPr>
            <p:ph type="dt" sz="half" idx="10"/>
          </p:nvPr>
        </p:nvSpPr>
        <p:spPr>
          <a:xfrm>
            <a:off x="8969376" y="6389287"/>
            <a:ext cx="2560320" cy="365760"/>
          </a:xfrm>
        </p:spPr>
        <p:txBody>
          <a:bodyPr/>
          <a:lstStyle/>
          <a:p>
            <a:r>
              <a:rPr lang="en-US" dirty="0"/>
              <a:t>Sept 2018 ARRL VHF</a:t>
            </a:r>
          </a:p>
        </p:txBody>
      </p:sp>
      <p:sp>
        <p:nvSpPr>
          <p:cNvPr id="4" name="Slide Number Placeholder 3"/>
          <p:cNvSpPr>
            <a:spLocks noGrp="1"/>
          </p:cNvSpPr>
          <p:nvPr>
            <p:ph type="sldNum" sz="quarter" idx="12"/>
          </p:nvPr>
        </p:nvSpPr>
        <p:spPr/>
        <p:txBody>
          <a:bodyPr/>
          <a:lstStyle/>
          <a:p>
            <a:fld id="{8F272B91-0545-48DA-9D7F-7F00F9D7BD95}" type="slidenum">
              <a:rPr lang="en-US" smtClean="0"/>
              <a:pPr/>
              <a:t>63</a:t>
            </a:fld>
            <a:endParaRPr lang="en-US"/>
          </a:p>
        </p:txBody>
      </p:sp>
      <p:pic>
        <p:nvPicPr>
          <p:cNvPr id="6" name="Picture 5"/>
          <p:cNvPicPr>
            <a:picLocks noChangeAspect="1"/>
          </p:cNvPicPr>
          <p:nvPr/>
        </p:nvPicPr>
        <p:blipFill>
          <a:blip r:embed="rId2" cstate="print"/>
          <a:stretch>
            <a:fillRect/>
          </a:stretch>
        </p:blipFill>
        <p:spPr>
          <a:xfrm>
            <a:off x="609600" y="1454605"/>
            <a:ext cx="9939454" cy="4798458"/>
          </a:xfrm>
          <a:prstGeom prst="rect">
            <a:avLst/>
          </a:prstGeom>
        </p:spPr>
      </p:pic>
    </p:spTree>
    <p:extLst>
      <p:ext uri="{BB962C8B-B14F-4D97-AF65-F5344CB8AC3E}">
        <p14:creationId xmlns:p14="http://schemas.microsoft.com/office/powerpoint/2010/main" val="35924562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K5SRT/R Power Diagram Notes</a:t>
            </a:r>
          </a:p>
        </p:txBody>
      </p:sp>
      <p:sp>
        <p:nvSpPr>
          <p:cNvPr id="2" name="Content Placeholder 1"/>
          <p:cNvSpPr>
            <a:spLocks noGrp="1"/>
          </p:cNvSpPr>
          <p:nvPr>
            <p:ph idx="1"/>
          </p:nvPr>
        </p:nvSpPr>
        <p:spPr/>
        <p:txBody>
          <a:bodyPr>
            <a:normAutofit fontScale="92500" lnSpcReduction="10000"/>
          </a:bodyPr>
          <a:lstStyle/>
          <a:p>
            <a:r>
              <a:rPr lang="en-US" sz="2000" b="1" dirty="0"/>
              <a:t>Alternator &amp; Battery (source and connections)</a:t>
            </a:r>
          </a:p>
          <a:p>
            <a:r>
              <a:rPr lang="en-US" sz="2000" b="1" dirty="0"/>
              <a:t>Safety fuses for protecting wiring and equipment</a:t>
            </a:r>
          </a:p>
          <a:p>
            <a:r>
              <a:rPr lang="en-US" sz="2000" b="1" dirty="0"/>
              <a:t>AC &amp; DC (Four Position) Master Power Switch </a:t>
            </a:r>
          </a:p>
          <a:p>
            <a:pPr lvl="1"/>
            <a:r>
              <a:rPr lang="en-US" sz="1600" dirty="0"/>
              <a:t>Off, AC Only, DC Only, Both AC &amp; DC</a:t>
            </a:r>
          </a:p>
          <a:p>
            <a:pPr lvl="1"/>
            <a:r>
              <a:rPr lang="en-US" sz="1600" dirty="0"/>
              <a:t>Added LED red lights to enable awareness if equipment is powered</a:t>
            </a:r>
          </a:p>
          <a:p>
            <a:r>
              <a:rPr lang="en-US" sz="2000" b="1" dirty="0"/>
              <a:t>Use what you have and improve things based on a plan. </a:t>
            </a:r>
          </a:p>
          <a:p>
            <a:pPr lvl="1"/>
            <a:r>
              <a:rPr lang="en-US" sz="1600" dirty="0"/>
              <a:t>Son gave me a 1500 Watt Inverter, N0LD loaned some equipment</a:t>
            </a:r>
          </a:p>
          <a:p>
            <a:r>
              <a:rPr lang="en-US" sz="2000" b="1" dirty="0"/>
              <a:t>Look for flexible things</a:t>
            </a:r>
          </a:p>
          <a:p>
            <a:pPr lvl="1"/>
            <a:r>
              <a:rPr lang="en-US" sz="1600" dirty="0"/>
              <a:t>AC Power Strip has 2- USB ports in addition to outlets for PCs this also free up vehicle power points</a:t>
            </a:r>
          </a:p>
          <a:p>
            <a:r>
              <a:rPr lang="en-US" sz="2000" b="1" dirty="0"/>
              <a:t>Anderson Power Poles or standardized installation connections</a:t>
            </a:r>
          </a:p>
          <a:p>
            <a:pPr lvl="1"/>
            <a:r>
              <a:rPr lang="en-US" sz="1600" dirty="0"/>
              <a:t>Allows you to add or change components easily</a:t>
            </a:r>
          </a:p>
          <a:p>
            <a:pPr lvl="1"/>
            <a:r>
              <a:rPr lang="en-US" sz="1600" dirty="0"/>
              <a:t>Allows you to add a team member at the last minute that has additional equipment</a:t>
            </a:r>
          </a:p>
          <a:p>
            <a:r>
              <a:rPr lang="en-US" sz="2000" b="1" dirty="0"/>
              <a:t>Watch for interference, loose power, and ground connections</a:t>
            </a:r>
          </a:p>
        </p:txBody>
      </p:sp>
      <p:sp>
        <p:nvSpPr>
          <p:cNvPr id="3" name="Date Placeholder 2"/>
          <p:cNvSpPr>
            <a:spLocks noGrp="1"/>
          </p:cNvSpPr>
          <p:nvPr>
            <p:ph type="dt" sz="half" idx="10"/>
          </p:nvPr>
        </p:nvSpPr>
        <p:spPr/>
        <p:txBody>
          <a:bodyPr/>
          <a:lstStyle/>
          <a:p>
            <a:r>
              <a:rPr lang="en-US"/>
              <a:t>Sept 2018 ARRL VHF Plan</a:t>
            </a:r>
            <a:endParaRPr lang="en-US" dirty="0"/>
          </a:p>
        </p:txBody>
      </p:sp>
      <p:sp>
        <p:nvSpPr>
          <p:cNvPr id="4" name="Slide Number Placeholder 3"/>
          <p:cNvSpPr>
            <a:spLocks noGrp="1"/>
          </p:cNvSpPr>
          <p:nvPr>
            <p:ph type="sldNum" sz="quarter" idx="12"/>
          </p:nvPr>
        </p:nvSpPr>
        <p:spPr/>
        <p:txBody>
          <a:bodyPr/>
          <a:lstStyle/>
          <a:p>
            <a:fld id="{8F272B91-0545-48DA-9D7F-7F00F9D7BD95}" type="slidenum">
              <a:rPr lang="en-US" smtClean="0"/>
              <a:pPr/>
              <a:t>64</a:t>
            </a:fld>
            <a:endParaRPr lang="en-US"/>
          </a:p>
        </p:txBody>
      </p:sp>
    </p:spTree>
    <p:extLst>
      <p:ext uri="{BB962C8B-B14F-4D97-AF65-F5344CB8AC3E}">
        <p14:creationId xmlns:p14="http://schemas.microsoft.com/office/powerpoint/2010/main" val="16885890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N0LD/R </a:t>
            </a:r>
            <a:br>
              <a:rPr lang="en-US" dirty="0"/>
            </a:br>
            <a:r>
              <a:rPr lang="en-US" dirty="0"/>
              <a:t>External Rover Setup</a:t>
            </a:r>
          </a:p>
        </p:txBody>
      </p:sp>
      <p:sp>
        <p:nvSpPr>
          <p:cNvPr id="3" name="Subtitle 2"/>
          <p:cNvSpPr>
            <a:spLocks noGrp="1"/>
          </p:cNvSpPr>
          <p:nvPr>
            <p:ph type="subTitle" idx="1"/>
          </p:nvPr>
        </p:nvSpPr>
        <p:spPr/>
        <p:txBody>
          <a:bodyPr/>
          <a:lstStyle/>
          <a:p>
            <a:r>
              <a:rPr lang="en-US" dirty="0"/>
              <a:t>For September 2018 ARRL VHF Contest</a:t>
            </a:r>
          </a:p>
        </p:txBody>
      </p:sp>
      <p:sp>
        <p:nvSpPr>
          <p:cNvPr id="4" name="Date Placeholder 3"/>
          <p:cNvSpPr>
            <a:spLocks noGrp="1"/>
          </p:cNvSpPr>
          <p:nvPr>
            <p:ph type="dt" sz="half" idx="10"/>
          </p:nvPr>
        </p:nvSpPr>
        <p:spPr/>
        <p:txBody>
          <a:bodyPr/>
          <a:lstStyle/>
          <a:p>
            <a:fld id="{4C583622-9CB4-4565-A2C7-C034A9DB0BE2}" type="datetime1">
              <a:rPr lang="en-US" smtClean="0"/>
              <a:pPr/>
              <a:t>9/9/2022</a:t>
            </a:fld>
            <a:endParaRPr lang="en-US" dirty="0"/>
          </a:p>
        </p:txBody>
      </p:sp>
      <p:sp>
        <p:nvSpPr>
          <p:cNvPr id="5" name="Slide Number Placeholder 4"/>
          <p:cNvSpPr>
            <a:spLocks noGrp="1"/>
          </p:cNvSpPr>
          <p:nvPr>
            <p:ph type="sldNum" sz="quarter" idx="12"/>
          </p:nvPr>
        </p:nvSpPr>
        <p:spPr/>
        <p:txBody>
          <a:bodyPr/>
          <a:lstStyle/>
          <a:p>
            <a:fld id="{8F272B91-0545-48DA-9D7F-7F00F9D7BD95}" type="slidenum">
              <a:rPr lang="en-US" smtClean="0"/>
              <a:pPr/>
              <a:t>65</a:t>
            </a:fld>
            <a:endParaRPr lang="en-US" dirty="0"/>
          </a:p>
        </p:txBody>
      </p:sp>
    </p:spTree>
    <p:extLst>
      <p:ext uri="{BB962C8B-B14F-4D97-AF65-F5344CB8AC3E}">
        <p14:creationId xmlns:p14="http://schemas.microsoft.com/office/powerpoint/2010/main" val="5399511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9107" y="120634"/>
            <a:ext cx="10972800" cy="1143000"/>
          </a:xfrm>
        </p:spPr>
        <p:txBody>
          <a:bodyPr/>
          <a:lstStyle/>
          <a:p>
            <a:r>
              <a:rPr lang="en-US" dirty="0"/>
              <a:t>N0LD/R</a:t>
            </a:r>
          </a:p>
        </p:txBody>
      </p:sp>
      <p:pic>
        <p:nvPicPr>
          <p:cNvPr id="5" name="Content Placeholder 4" descr="003 - 2018 09 07 - 005 - N0LD Rover from the front - AB0RX.JPG"/>
          <p:cNvPicPr>
            <a:picLocks noGrp="1" noChangeAspect="1"/>
          </p:cNvPicPr>
          <p:nvPr>
            <p:ph idx="1"/>
          </p:nvPr>
        </p:nvPicPr>
        <p:blipFill>
          <a:blip r:embed="rId2" cstate="print"/>
          <a:stretch>
            <a:fillRect/>
          </a:stretch>
        </p:blipFill>
        <p:spPr>
          <a:xfrm>
            <a:off x="164841" y="1134629"/>
            <a:ext cx="4142855" cy="4525962"/>
          </a:xfrm>
        </p:spPr>
      </p:pic>
      <p:sp>
        <p:nvSpPr>
          <p:cNvPr id="27" name="Date Placeholder 26"/>
          <p:cNvSpPr>
            <a:spLocks noGrp="1"/>
          </p:cNvSpPr>
          <p:nvPr>
            <p:ph type="dt" sz="half" idx="10"/>
          </p:nvPr>
        </p:nvSpPr>
        <p:spPr/>
        <p:txBody>
          <a:bodyPr/>
          <a:lstStyle/>
          <a:p>
            <a:fld id="{EA79F006-59C9-44C8-A63D-66273B300C8B}" type="datetime1">
              <a:rPr lang="en-US" smtClean="0"/>
              <a:pPr/>
              <a:t>9/9/2022</a:t>
            </a:fld>
            <a:endParaRPr lang="en-US"/>
          </a:p>
        </p:txBody>
      </p:sp>
      <p:sp>
        <p:nvSpPr>
          <p:cNvPr id="28" name="Slide Number Placeholder 27"/>
          <p:cNvSpPr>
            <a:spLocks noGrp="1"/>
          </p:cNvSpPr>
          <p:nvPr>
            <p:ph type="sldNum" sz="quarter" idx="12"/>
          </p:nvPr>
        </p:nvSpPr>
        <p:spPr/>
        <p:txBody>
          <a:bodyPr/>
          <a:lstStyle/>
          <a:p>
            <a:fld id="{8F272B91-0545-48DA-9D7F-7F00F9D7BD95}" type="slidenum">
              <a:rPr lang="en-US" smtClean="0"/>
              <a:pPr/>
              <a:t>66</a:t>
            </a:fld>
            <a:endParaRPr lang="en-US"/>
          </a:p>
        </p:txBody>
      </p:sp>
      <p:pic>
        <p:nvPicPr>
          <p:cNvPr id="6" name="Picture 5" descr="004 - 2018 09 07 - 007 - W0HGJ &amp; Randy adjust 2m antenna - AB0RX.JPG"/>
          <p:cNvPicPr>
            <a:picLocks noChangeAspect="1"/>
          </p:cNvPicPr>
          <p:nvPr/>
        </p:nvPicPr>
        <p:blipFill>
          <a:blip r:embed="rId3" cstate="print"/>
          <a:stretch>
            <a:fillRect/>
          </a:stretch>
        </p:blipFill>
        <p:spPr>
          <a:xfrm>
            <a:off x="4408371" y="943267"/>
            <a:ext cx="7783629" cy="5837722"/>
          </a:xfrm>
          <a:prstGeom prst="rect">
            <a:avLst/>
          </a:prstGeom>
        </p:spPr>
      </p:pic>
      <p:sp>
        <p:nvSpPr>
          <p:cNvPr id="8" name="Left-Right Arrow 7"/>
          <p:cNvSpPr/>
          <p:nvPr/>
        </p:nvSpPr>
        <p:spPr>
          <a:xfrm rot="21285789">
            <a:off x="3724977" y="4061862"/>
            <a:ext cx="1867301" cy="35613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6m Loop</a:t>
            </a:r>
          </a:p>
        </p:txBody>
      </p:sp>
      <p:sp>
        <p:nvSpPr>
          <p:cNvPr id="9" name="Left-Right Arrow 8"/>
          <p:cNvSpPr/>
          <p:nvPr/>
        </p:nvSpPr>
        <p:spPr>
          <a:xfrm>
            <a:off x="3119803" y="2976729"/>
            <a:ext cx="3560130" cy="35613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70cm Dual Loops</a:t>
            </a:r>
          </a:p>
        </p:txBody>
      </p:sp>
      <p:sp>
        <p:nvSpPr>
          <p:cNvPr id="10" name="Left-Right Arrow 9"/>
          <p:cNvSpPr/>
          <p:nvPr/>
        </p:nvSpPr>
        <p:spPr>
          <a:xfrm>
            <a:off x="3147073" y="1666084"/>
            <a:ext cx="5186800" cy="35613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2m Dual Loops</a:t>
            </a:r>
          </a:p>
        </p:txBody>
      </p:sp>
      <p:sp>
        <p:nvSpPr>
          <p:cNvPr id="11" name="Left-Right Arrow 10"/>
          <p:cNvSpPr/>
          <p:nvPr/>
        </p:nvSpPr>
        <p:spPr>
          <a:xfrm>
            <a:off x="2627309" y="2224353"/>
            <a:ext cx="3205600" cy="356135"/>
          </a:xfrm>
          <a:prstGeom prst="lef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70cm </a:t>
            </a:r>
            <a:r>
              <a:rPr lang="en-US" dirty="0" err="1"/>
              <a:t>Yagi</a:t>
            </a:r>
            <a:endParaRPr lang="en-US" dirty="0"/>
          </a:p>
        </p:txBody>
      </p:sp>
      <p:sp>
        <p:nvSpPr>
          <p:cNvPr id="13" name="Left-Right Arrow 12"/>
          <p:cNvSpPr/>
          <p:nvPr/>
        </p:nvSpPr>
        <p:spPr>
          <a:xfrm>
            <a:off x="2356196" y="2655882"/>
            <a:ext cx="3736595" cy="356135"/>
          </a:xfrm>
          <a:prstGeom prst="lef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2m </a:t>
            </a:r>
            <a:r>
              <a:rPr lang="en-US" dirty="0" err="1"/>
              <a:t>Yagi</a:t>
            </a:r>
            <a:endParaRPr lang="en-US" dirty="0"/>
          </a:p>
        </p:txBody>
      </p:sp>
      <p:sp>
        <p:nvSpPr>
          <p:cNvPr id="14" name="Left-Right Arrow 13"/>
          <p:cNvSpPr/>
          <p:nvPr/>
        </p:nvSpPr>
        <p:spPr>
          <a:xfrm>
            <a:off x="2223436" y="3299179"/>
            <a:ext cx="3710539" cy="356135"/>
          </a:xfrm>
          <a:prstGeom prst="lef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1.25m </a:t>
            </a:r>
            <a:r>
              <a:rPr lang="en-US" dirty="0" err="1"/>
              <a:t>Yagi</a:t>
            </a:r>
            <a:endParaRPr lang="en-US" dirty="0"/>
          </a:p>
        </p:txBody>
      </p:sp>
      <p:cxnSp>
        <p:nvCxnSpPr>
          <p:cNvPr id="16" name="Straight Connector 15"/>
          <p:cNvCxnSpPr/>
          <p:nvPr/>
        </p:nvCxnSpPr>
        <p:spPr>
          <a:xfrm>
            <a:off x="8335479" y="1828799"/>
            <a:ext cx="9625" cy="644893"/>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8" idx="7"/>
          </p:cNvCxnSpPr>
          <p:nvPr/>
        </p:nvCxnSpPr>
        <p:spPr>
          <a:xfrm flipV="1">
            <a:off x="5588381" y="4032985"/>
            <a:ext cx="629539" cy="121728"/>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0" name="Left-Right Arrow 19"/>
          <p:cNvSpPr/>
          <p:nvPr/>
        </p:nvSpPr>
        <p:spPr>
          <a:xfrm rot="21424466">
            <a:off x="2106437" y="3676883"/>
            <a:ext cx="3556559" cy="356135"/>
          </a:xfrm>
          <a:prstGeom prst="lef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23cm </a:t>
            </a:r>
            <a:r>
              <a:rPr lang="en-US" dirty="0" err="1"/>
              <a:t>Yagi</a:t>
            </a:r>
            <a:endParaRPr lang="en-US" dirty="0"/>
          </a:p>
        </p:txBody>
      </p:sp>
      <p:sp>
        <p:nvSpPr>
          <p:cNvPr id="22" name="Left Arrow 21"/>
          <p:cNvSpPr/>
          <p:nvPr/>
        </p:nvSpPr>
        <p:spPr>
          <a:xfrm>
            <a:off x="9041451" y="2931207"/>
            <a:ext cx="2068082" cy="435836"/>
          </a:xfrm>
          <a:prstGeom prst="lef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33 cm </a:t>
            </a:r>
            <a:r>
              <a:rPr lang="en-US" dirty="0" err="1"/>
              <a:t>Yagi</a:t>
            </a:r>
            <a:endParaRPr lang="en-US" dirty="0"/>
          </a:p>
        </p:txBody>
      </p:sp>
      <p:sp>
        <p:nvSpPr>
          <p:cNvPr id="23" name="Right Arrow 22"/>
          <p:cNvSpPr/>
          <p:nvPr/>
        </p:nvSpPr>
        <p:spPr>
          <a:xfrm>
            <a:off x="-113212" y="2743200"/>
            <a:ext cx="1619713" cy="421348"/>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33 cm </a:t>
            </a:r>
            <a:r>
              <a:rPr lang="en-US" dirty="0" err="1"/>
              <a:t>Yagi</a:t>
            </a:r>
            <a:endParaRPr lang="en-US" dirty="0"/>
          </a:p>
        </p:txBody>
      </p:sp>
      <p:cxnSp>
        <p:nvCxnSpPr>
          <p:cNvPr id="18" name="Straight Arrow Connector 17"/>
          <p:cNvCxnSpPr/>
          <p:nvPr/>
        </p:nvCxnSpPr>
        <p:spPr>
          <a:xfrm flipH="1">
            <a:off x="8090380" y="2293499"/>
            <a:ext cx="1255956" cy="478622"/>
          </a:xfrm>
          <a:prstGeom prst="straightConnector1">
            <a:avLst/>
          </a:prstGeom>
          <a:ln w="793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359790" y="2097487"/>
            <a:ext cx="2362040" cy="369332"/>
          </a:xfrm>
          <a:prstGeom prst="rect">
            <a:avLst/>
          </a:prstGeom>
          <a:noFill/>
          <a:ln>
            <a:noFill/>
          </a:ln>
        </p:spPr>
        <p:txBody>
          <a:bodyPr wrap="square" rtlCol="0">
            <a:spAutoFit/>
          </a:bodyPr>
          <a:lstStyle/>
          <a:p>
            <a:r>
              <a:rPr lang="en-US" b="1" dirty="0">
                <a:solidFill>
                  <a:srgbClr val="0070C0"/>
                </a:solidFill>
              </a:rPr>
              <a:t>2M/70cm Vertical</a:t>
            </a:r>
          </a:p>
        </p:txBody>
      </p:sp>
      <p:cxnSp>
        <p:nvCxnSpPr>
          <p:cNvPr id="21" name="Straight Arrow Connector 20"/>
          <p:cNvCxnSpPr/>
          <p:nvPr/>
        </p:nvCxnSpPr>
        <p:spPr>
          <a:xfrm flipH="1" flipV="1">
            <a:off x="9027268" y="4328809"/>
            <a:ext cx="549332" cy="918657"/>
          </a:xfrm>
          <a:prstGeom prst="straightConnector1">
            <a:avLst/>
          </a:prstGeom>
          <a:ln w="793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590053" y="5051454"/>
            <a:ext cx="2008560" cy="369332"/>
          </a:xfrm>
          <a:prstGeom prst="rect">
            <a:avLst/>
          </a:prstGeom>
          <a:noFill/>
          <a:ln>
            <a:noFill/>
          </a:ln>
        </p:spPr>
        <p:txBody>
          <a:bodyPr wrap="square" rtlCol="0">
            <a:spAutoFit/>
          </a:bodyPr>
          <a:lstStyle/>
          <a:p>
            <a:r>
              <a:rPr lang="en-US" b="1" dirty="0">
                <a:solidFill>
                  <a:srgbClr val="0070C0"/>
                </a:solidFill>
              </a:rPr>
              <a:t>33M Vertical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ox(in)">
                                      <p:cBhvr>
                                        <p:cTn id="67" dur="500"/>
                                        <p:tgtEl>
                                          <p:spTgt spid="19"/>
                                        </p:tgtEl>
                                      </p:cBhvr>
                                    </p:animEffect>
                                  </p:childTnLst>
                                </p:cTn>
                              </p:par>
                              <p:par>
                                <p:cTn id="68" presetID="4" presetClass="entr" presetSubtype="16" fill="hold"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box(in)">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ox(in)">
                                      <p:cBhvr>
                                        <p:cTn id="75" dur="500"/>
                                        <p:tgtEl>
                                          <p:spTgt spid="24"/>
                                        </p:tgtEl>
                                      </p:cBhvr>
                                    </p:animEffect>
                                  </p:childTnLst>
                                </p:cTn>
                              </p:par>
                              <p:par>
                                <p:cTn id="76" presetID="4" presetClass="entr" presetSubtype="16" fill="hold"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box(in)">
                                      <p:cBhvr>
                                        <p:cTn id="7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4" grpId="0" animBg="1"/>
      <p:bldP spid="20" grpId="0" animBg="1"/>
      <p:bldP spid="22" grpId="0" animBg="1"/>
      <p:bldP spid="23" grpId="0" animBg="1"/>
      <p:bldP spid="19" grpId="0"/>
      <p:bldP spid="2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4261" y="231245"/>
            <a:ext cx="10972800" cy="1143000"/>
          </a:xfrm>
        </p:spPr>
        <p:txBody>
          <a:bodyPr/>
          <a:lstStyle/>
          <a:p>
            <a:r>
              <a:rPr lang="en-US" dirty="0"/>
              <a:t>Focus on the Loops</a:t>
            </a:r>
          </a:p>
        </p:txBody>
      </p:sp>
      <p:sp>
        <p:nvSpPr>
          <p:cNvPr id="19" name="Date Placeholder 18"/>
          <p:cNvSpPr>
            <a:spLocks noGrp="1"/>
          </p:cNvSpPr>
          <p:nvPr>
            <p:ph type="dt" sz="half" idx="10"/>
          </p:nvPr>
        </p:nvSpPr>
        <p:spPr/>
        <p:txBody>
          <a:bodyPr/>
          <a:lstStyle/>
          <a:p>
            <a:fld id="{5A56C65F-306D-4755-A64B-D2250AB49517}" type="datetime1">
              <a:rPr lang="en-US" smtClean="0"/>
              <a:pPr/>
              <a:t>9/9/2022</a:t>
            </a:fld>
            <a:endParaRPr lang="en-US"/>
          </a:p>
        </p:txBody>
      </p:sp>
      <p:sp>
        <p:nvSpPr>
          <p:cNvPr id="23" name="Slide Number Placeholder 22"/>
          <p:cNvSpPr>
            <a:spLocks noGrp="1"/>
          </p:cNvSpPr>
          <p:nvPr>
            <p:ph type="sldNum" sz="quarter" idx="12"/>
          </p:nvPr>
        </p:nvSpPr>
        <p:spPr/>
        <p:txBody>
          <a:bodyPr/>
          <a:lstStyle/>
          <a:p>
            <a:fld id="{8F272B91-0545-48DA-9D7F-7F00F9D7BD95}" type="slidenum">
              <a:rPr lang="en-US" smtClean="0"/>
              <a:pPr/>
              <a:t>67</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7352" y="0"/>
            <a:ext cx="5143500" cy="6858000"/>
          </a:xfrm>
          <a:prstGeom prst="rect">
            <a:avLst/>
          </a:prstGeom>
        </p:spPr>
      </p:pic>
      <p:pic>
        <p:nvPicPr>
          <p:cNvPr id="5" name="Picture 4"/>
          <p:cNvPicPr>
            <a:picLocks noChangeAspect="1"/>
          </p:cNvPicPr>
          <p:nvPr/>
        </p:nvPicPr>
        <p:blipFill>
          <a:blip r:embed="rId3" cstate="print"/>
          <a:stretch>
            <a:fillRect/>
          </a:stretch>
        </p:blipFill>
        <p:spPr>
          <a:xfrm>
            <a:off x="760311" y="1465016"/>
            <a:ext cx="4888927" cy="5041774"/>
          </a:xfrm>
          <a:prstGeom prst="rect">
            <a:avLst/>
          </a:prstGeom>
        </p:spPr>
      </p:pic>
      <p:sp>
        <p:nvSpPr>
          <p:cNvPr id="6" name="Oval 5"/>
          <p:cNvSpPr/>
          <p:nvPr/>
        </p:nvSpPr>
        <p:spPr>
          <a:xfrm>
            <a:off x="2458387" y="3462727"/>
            <a:ext cx="1543986" cy="1379095"/>
          </a:xfrm>
          <a:prstGeom prst="ellipse">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2407318">
            <a:off x="3296178" y="1062828"/>
            <a:ext cx="1840153" cy="3610956"/>
          </a:xfrm>
          <a:prstGeom prst="ellipse">
            <a:avLst/>
          </a:prstGeom>
          <a:solidFill>
            <a:srgbClr val="92D05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stCxn id="14" idx="1"/>
            <a:endCxn id="7" idx="0"/>
          </p:cNvCxnSpPr>
          <p:nvPr/>
        </p:nvCxnSpPr>
        <p:spPr>
          <a:xfrm flipH="1">
            <a:off x="5379735" y="966276"/>
            <a:ext cx="420926" cy="521428"/>
          </a:xfrm>
          <a:prstGeom prst="straightConnector1">
            <a:avLst/>
          </a:prstGeom>
          <a:ln w="793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5" idx="1"/>
          </p:cNvCxnSpPr>
          <p:nvPr/>
        </p:nvCxnSpPr>
        <p:spPr>
          <a:xfrm flipH="1" flipV="1">
            <a:off x="3769162" y="4674522"/>
            <a:ext cx="1880076" cy="1498092"/>
          </a:xfrm>
          <a:prstGeom prst="straightConnector1">
            <a:avLst/>
          </a:prstGeom>
          <a:ln w="793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800661" y="643110"/>
            <a:ext cx="722871" cy="646331"/>
          </a:xfrm>
          <a:prstGeom prst="rect">
            <a:avLst/>
          </a:prstGeom>
          <a:noFill/>
        </p:spPr>
        <p:txBody>
          <a:bodyPr wrap="square" rtlCol="0">
            <a:spAutoFit/>
          </a:bodyPr>
          <a:lstStyle/>
          <a:p>
            <a:r>
              <a:rPr lang="en-US" sz="1200" b="1" dirty="0"/>
              <a:t>Nom.</a:t>
            </a:r>
          </a:p>
          <a:p>
            <a:r>
              <a:rPr lang="en-US" sz="1200" b="1" dirty="0"/>
              <a:t>Yagi Range</a:t>
            </a:r>
          </a:p>
        </p:txBody>
      </p:sp>
      <p:sp>
        <p:nvSpPr>
          <p:cNvPr id="15" name="TextBox 14"/>
          <p:cNvSpPr txBox="1"/>
          <p:nvPr/>
        </p:nvSpPr>
        <p:spPr>
          <a:xfrm>
            <a:off x="5649238" y="5849448"/>
            <a:ext cx="914030" cy="646331"/>
          </a:xfrm>
          <a:prstGeom prst="rect">
            <a:avLst/>
          </a:prstGeom>
          <a:noFill/>
        </p:spPr>
        <p:txBody>
          <a:bodyPr wrap="square" rtlCol="0">
            <a:spAutoFit/>
          </a:bodyPr>
          <a:lstStyle/>
          <a:p>
            <a:r>
              <a:rPr lang="en-US" sz="1200" b="1" dirty="0"/>
              <a:t>Nom. Loop Range</a:t>
            </a:r>
          </a:p>
        </p:txBody>
      </p:sp>
      <p:cxnSp>
        <p:nvCxnSpPr>
          <p:cNvPr id="20" name="Straight Arrow Connector 19"/>
          <p:cNvCxnSpPr/>
          <p:nvPr/>
        </p:nvCxnSpPr>
        <p:spPr>
          <a:xfrm flipV="1">
            <a:off x="8660967" y="894791"/>
            <a:ext cx="525236" cy="479454"/>
          </a:xfrm>
          <a:prstGeom prst="straightConnector1">
            <a:avLst/>
          </a:prstGeom>
          <a:ln w="793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512589" y="1273787"/>
            <a:ext cx="2343205" cy="369332"/>
          </a:xfrm>
          <a:prstGeom prst="rect">
            <a:avLst/>
          </a:prstGeom>
          <a:noFill/>
        </p:spPr>
        <p:txBody>
          <a:bodyPr wrap="square" rtlCol="0">
            <a:spAutoFit/>
          </a:bodyPr>
          <a:lstStyle/>
          <a:p>
            <a:r>
              <a:rPr lang="en-US" b="1" dirty="0">
                <a:solidFill>
                  <a:srgbClr val="00B050"/>
                </a:solidFill>
              </a:rPr>
              <a:t>70cm Dual Loops</a:t>
            </a:r>
          </a:p>
        </p:txBody>
      </p:sp>
      <p:cxnSp>
        <p:nvCxnSpPr>
          <p:cNvPr id="22" name="Straight Arrow Connector 21"/>
          <p:cNvCxnSpPr/>
          <p:nvPr/>
        </p:nvCxnSpPr>
        <p:spPr>
          <a:xfrm>
            <a:off x="8660968" y="1536309"/>
            <a:ext cx="428134" cy="362829"/>
          </a:xfrm>
          <a:prstGeom prst="straightConnector1">
            <a:avLst/>
          </a:prstGeom>
          <a:ln w="793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328074" y="5949828"/>
            <a:ext cx="2346774" cy="838676"/>
          </a:xfrm>
          <a:prstGeom prst="straightConnector1">
            <a:avLst/>
          </a:prstGeom>
          <a:ln w="793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8328074" y="4116123"/>
            <a:ext cx="2080431" cy="1633081"/>
          </a:xfrm>
          <a:prstGeom prst="straightConnector1">
            <a:avLst/>
          </a:prstGeom>
          <a:ln w="793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512589" y="5693809"/>
            <a:ext cx="2008560" cy="369332"/>
          </a:xfrm>
          <a:prstGeom prst="rect">
            <a:avLst/>
          </a:prstGeom>
          <a:noFill/>
          <a:ln>
            <a:noFill/>
          </a:ln>
        </p:spPr>
        <p:txBody>
          <a:bodyPr wrap="square" rtlCol="0">
            <a:spAutoFit/>
          </a:bodyPr>
          <a:lstStyle/>
          <a:p>
            <a:r>
              <a:rPr lang="en-US" b="1" dirty="0">
                <a:solidFill>
                  <a:srgbClr val="0070C0"/>
                </a:solidFill>
              </a:rPr>
              <a:t>2M Dual Loops</a:t>
            </a:r>
          </a:p>
        </p:txBody>
      </p:sp>
      <p:cxnSp>
        <p:nvCxnSpPr>
          <p:cNvPr id="34" name="Straight Arrow Connector 33"/>
          <p:cNvCxnSpPr/>
          <p:nvPr/>
        </p:nvCxnSpPr>
        <p:spPr>
          <a:xfrm>
            <a:off x="7684191" y="3229793"/>
            <a:ext cx="363903" cy="369162"/>
          </a:xfrm>
          <a:prstGeom prst="straightConnector1">
            <a:avLst/>
          </a:prstGeom>
          <a:ln w="793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563268" y="3045127"/>
            <a:ext cx="2343205" cy="369332"/>
          </a:xfrm>
          <a:prstGeom prst="rect">
            <a:avLst/>
          </a:prstGeom>
          <a:noFill/>
        </p:spPr>
        <p:txBody>
          <a:bodyPr wrap="square" rtlCol="0">
            <a:spAutoFit/>
          </a:bodyPr>
          <a:lstStyle/>
          <a:p>
            <a:r>
              <a:rPr lang="en-US" b="1" dirty="0">
                <a:solidFill>
                  <a:schemeClr val="bg2">
                    <a:lumMod val="50000"/>
                  </a:schemeClr>
                </a:solidFill>
              </a:rPr>
              <a:t>6M Loop</a:t>
            </a:r>
          </a:p>
        </p:txBody>
      </p:sp>
    </p:spTree>
    <p:extLst>
      <p:ext uri="{BB962C8B-B14F-4D97-AF65-F5344CB8AC3E}">
        <p14:creationId xmlns:p14="http://schemas.microsoft.com/office/powerpoint/2010/main" val="41563742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N0LD/R </a:t>
            </a:r>
            <a:br>
              <a:rPr lang="en-US" dirty="0"/>
            </a:br>
            <a:r>
              <a:rPr lang="en-US" dirty="0"/>
              <a:t>Internal Rover Setup</a:t>
            </a:r>
          </a:p>
        </p:txBody>
      </p:sp>
      <p:sp>
        <p:nvSpPr>
          <p:cNvPr id="5" name="Subtitle 4"/>
          <p:cNvSpPr>
            <a:spLocks noGrp="1"/>
          </p:cNvSpPr>
          <p:nvPr>
            <p:ph type="subTitle" idx="1"/>
          </p:nvPr>
        </p:nvSpPr>
        <p:spPr/>
        <p:txBody>
          <a:bodyPr/>
          <a:lstStyle/>
          <a:p>
            <a:r>
              <a:rPr lang="en-US" dirty="0"/>
              <a:t>September 2018</a:t>
            </a:r>
          </a:p>
        </p:txBody>
      </p:sp>
      <p:sp>
        <p:nvSpPr>
          <p:cNvPr id="6" name="Date Placeholder 5"/>
          <p:cNvSpPr>
            <a:spLocks noGrp="1"/>
          </p:cNvSpPr>
          <p:nvPr>
            <p:ph type="dt" sz="half" idx="10"/>
          </p:nvPr>
        </p:nvSpPr>
        <p:spPr/>
        <p:txBody>
          <a:bodyPr/>
          <a:lstStyle/>
          <a:p>
            <a:fld id="{12C49743-5E40-4F0E-9C1A-30E8EFA7E0F8}" type="datetime1">
              <a:rPr lang="en-US" smtClean="0"/>
              <a:pPr/>
              <a:t>9/9/2022</a:t>
            </a:fld>
            <a:endParaRPr lang="en-US" dirty="0"/>
          </a:p>
        </p:txBody>
      </p:sp>
      <p:sp>
        <p:nvSpPr>
          <p:cNvPr id="7" name="Slide Number Placeholder 6"/>
          <p:cNvSpPr>
            <a:spLocks noGrp="1"/>
          </p:cNvSpPr>
          <p:nvPr>
            <p:ph type="sldNum" sz="quarter" idx="12"/>
          </p:nvPr>
        </p:nvSpPr>
        <p:spPr/>
        <p:txBody>
          <a:bodyPr/>
          <a:lstStyle/>
          <a:p>
            <a:fld id="{8F272B91-0545-48DA-9D7F-7F00F9D7BD95}" type="slidenum">
              <a:rPr lang="en-US" smtClean="0"/>
              <a:pPr/>
              <a:t>68</a:t>
            </a:fld>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122709" y="1314080"/>
            <a:ext cx="513347"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2m / 70cm Vertical</a:t>
            </a:r>
          </a:p>
        </p:txBody>
      </p:sp>
      <p:sp>
        <p:nvSpPr>
          <p:cNvPr id="5" name="Rounded Rectangle 4"/>
          <p:cNvSpPr/>
          <p:nvPr/>
        </p:nvSpPr>
        <p:spPr>
          <a:xfrm>
            <a:off x="3828564" y="1314080"/>
            <a:ext cx="513347"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Dual 2m Loops</a:t>
            </a:r>
          </a:p>
        </p:txBody>
      </p:sp>
      <p:sp>
        <p:nvSpPr>
          <p:cNvPr id="6" name="Rounded Rectangle 5"/>
          <p:cNvSpPr/>
          <p:nvPr/>
        </p:nvSpPr>
        <p:spPr>
          <a:xfrm>
            <a:off x="4534419" y="1314080"/>
            <a:ext cx="513347"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2m Beam</a:t>
            </a:r>
          </a:p>
        </p:txBody>
      </p:sp>
      <p:sp>
        <p:nvSpPr>
          <p:cNvPr id="7" name="Rounded Rectangle 6"/>
          <p:cNvSpPr/>
          <p:nvPr/>
        </p:nvSpPr>
        <p:spPr>
          <a:xfrm>
            <a:off x="2473005" y="1314080"/>
            <a:ext cx="513347"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6m Loop</a:t>
            </a:r>
          </a:p>
        </p:txBody>
      </p:sp>
      <p:sp>
        <p:nvSpPr>
          <p:cNvPr id="8" name="Rounded Rectangle 7"/>
          <p:cNvSpPr/>
          <p:nvPr/>
        </p:nvSpPr>
        <p:spPr>
          <a:xfrm>
            <a:off x="5938989" y="1314080"/>
            <a:ext cx="513347"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Dual 70cm Loops</a:t>
            </a:r>
          </a:p>
        </p:txBody>
      </p:sp>
      <p:sp>
        <p:nvSpPr>
          <p:cNvPr id="9" name="Rounded Rectangle 8"/>
          <p:cNvSpPr/>
          <p:nvPr/>
        </p:nvSpPr>
        <p:spPr>
          <a:xfrm>
            <a:off x="6644844" y="1314080"/>
            <a:ext cx="513347"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70cm Beam</a:t>
            </a:r>
          </a:p>
        </p:txBody>
      </p:sp>
      <p:sp>
        <p:nvSpPr>
          <p:cNvPr id="10" name="Rounded Rectangle 9"/>
          <p:cNvSpPr/>
          <p:nvPr/>
        </p:nvSpPr>
        <p:spPr>
          <a:xfrm>
            <a:off x="5236704" y="1314080"/>
            <a:ext cx="513347"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1.25m Beam</a:t>
            </a:r>
          </a:p>
        </p:txBody>
      </p:sp>
      <p:sp>
        <p:nvSpPr>
          <p:cNvPr id="11" name="Rounded Rectangle 10"/>
          <p:cNvSpPr/>
          <p:nvPr/>
        </p:nvSpPr>
        <p:spPr>
          <a:xfrm>
            <a:off x="7301688" y="1314080"/>
            <a:ext cx="513347"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33cm Vertical</a:t>
            </a:r>
          </a:p>
        </p:txBody>
      </p:sp>
      <p:sp>
        <p:nvSpPr>
          <p:cNvPr id="12" name="Rounded Rectangle 11"/>
          <p:cNvSpPr/>
          <p:nvPr/>
        </p:nvSpPr>
        <p:spPr>
          <a:xfrm>
            <a:off x="8007543" y="1314080"/>
            <a:ext cx="513347"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33cm Beam</a:t>
            </a:r>
          </a:p>
        </p:txBody>
      </p:sp>
      <p:sp>
        <p:nvSpPr>
          <p:cNvPr id="13" name="Rounded Rectangle 12"/>
          <p:cNvSpPr/>
          <p:nvPr/>
        </p:nvSpPr>
        <p:spPr>
          <a:xfrm>
            <a:off x="8670703" y="1314080"/>
            <a:ext cx="513347"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23cm Beam</a:t>
            </a:r>
          </a:p>
        </p:txBody>
      </p:sp>
      <p:grpSp>
        <p:nvGrpSpPr>
          <p:cNvPr id="2" name="Group 39"/>
          <p:cNvGrpSpPr/>
          <p:nvPr/>
        </p:nvGrpSpPr>
        <p:grpSpPr>
          <a:xfrm>
            <a:off x="4205240" y="3869527"/>
            <a:ext cx="477307" cy="462390"/>
            <a:chOff x="3081837" y="2811946"/>
            <a:chExt cx="477307" cy="462390"/>
          </a:xfrm>
        </p:grpSpPr>
        <p:sp>
          <p:nvSpPr>
            <p:cNvPr id="29" name="Trapezoid 28"/>
            <p:cNvSpPr/>
            <p:nvPr/>
          </p:nvSpPr>
          <p:spPr>
            <a:xfrm rot="10800000">
              <a:off x="3081837" y="2830199"/>
              <a:ext cx="473778" cy="444137"/>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p>
          </p:txBody>
        </p:sp>
        <p:sp>
          <p:nvSpPr>
            <p:cNvPr id="31" name="TextBox 30"/>
            <p:cNvSpPr txBox="1"/>
            <p:nvPr/>
          </p:nvSpPr>
          <p:spPr>
            <a:xfrm>
              <a:off x="3141216" y="2811946"/>
              <a:ext cx="417928" cy="415498"/>
            </a:xfrm>
            <a:prstGeom prst="rect">
              <a:avLst/>
            </a:prstGeom>
            <a:noFill/>
          </p:spPr>
          <p:txBody>
            <a:bodyPr wrap="square" rtlCol="0">
              <a:spAutoFit/>
            </a:bodyPr>
            <a:lstStyle/>
            <a:p>
              <a:pPr algn="ctr"/>
              <a:r>
                <a:rPr lang="en-US" sz="700" dirty="0">
                  <a:solidFill>
                    <a:srgbClr val="002060"/>
                  </a:solidFill>
                </a:rPr>
                <a:t>150 W 2m Amp</a:t>
              </a:r>
            </a:p>
          </p:txBody>
        </p:sp>
      </p:grpSp>
      <p:grpSp>
        <p:nvGrpSpPr>
          <p:cNvPr id="3" name="Group 35"/>
          <p:cNvGrpSpPr/>
          <p:nvPr/>
        </p:nvGrpSpPr>
        <p:grpSpPr>
          <a:xfrm>
            <a:off x="6321229" y="3840888"/>
            <a:ext cx="473778" cy="444137"/>
            <a:chOff x="5189117" y="2783307"/>
            <a:chExt cx="473778" cy="444137"/>
          </a:xfrm>
        </p:grpSpPr>
        <p:sp>
          <p:nvSpPr>
            <p:cNvPr id="30" name="Trapezoid 29"/>
            <p:cNvSpPr/>
            <p:nvPr/>
          </p:nvSpPr>
          <p:spPr>
            <a:xfrm rot="10800000">
              <a:off x="5189117" y="2783307"/>
              <a:ext cx="473778" cy="444137"/>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32" name="TextBox 31"/>
            <p:cNvSpPr txBox="1"/>
            <p:nvPr/>
          </p:nvSpPr>
          <p:spPr>
            <a:xfrm>
              <a:off x="5244967" y="2797627"/>
              <a:ext cx="417928" cy="415498"/>
            </a:xfrm>
            <a:prstGeom prst="rect">
              <a:avLst/>
            </a:prstGeom>
            <a:noFill/>
          </p:spPr>
          <p:txBody>
            <a:bodyPr wrap="square" rtlCol="0">
              <a:spAutoFit/>
            </a:bodyPr>
            <a:lstStyle/>
            <a:p>
              <a:r>
                <a:rPr lang="en-US" sz="700" dirty="0">
                  <a:solidFill>
                    <a:srgbClr val="002060"/>
                  </a:solidFill>
                </a:rPr>
                <a:t>100 W 70 cm Amp</a:t>
              </a:r>
            </a:p>
          </p:txBody>
        </p:sp>
      </p:grpSp>
      <p:grpSp>
        <p:nvGrpSpPr>
          <p:cNvPr id="26" name="Group 38"/>
          <p:cNvGrpSpPr/>
          <p:nvPr/>
        </p:nvGrpSpPr>
        <p:grpSpPr>
          <a:xfrm>
            <a:off x="4222658" y="2138931"/>
            <a:ext cx="445854" cy="564108"/>
            <a:chOff x="3081836" y="1851546"/>
            <a:chExt cx="445854" cy="564108"/>
          </a:xfrm>
        </p:grpSpPr>
        <p:grpSp>
          <p:nvGrpSpPr>
            <p:cNvPr id="27" name="Group 27"/>
            <p:cNvGrpSpPr/>
            <p:nvPr/>
          </p:nvGrpSpPr>
          <p:grpSpPr>
            <a:xfrm>
              <a:off x="3085367" y="1851546"/>
              <a:ext cx="436605" cy="564108"/>
              <a:chOff x="3085367" y="1851546"/>
              <a:chExt cx="436605" cy="564108"/>
            </a:xfrm>
          </p:grpSpPr>
          <p:sp>
            <p:nvSpPr>
              <p:cNvPr id="14" name="Snip Same Side Corner Rectangle 13"/>
              <p:cNvSpPr/>
              <p:nvPr/>
            </p:nvSpPr>
            <p:spPr>
              <a:xfrm rot="10800000">
                <a:off x="3085367" y="1960605"/>
                <a:ext cx="436605" cy="345990"/>
              </a:xfrm>
              <a:prstGeom prst="snip2Same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3" name="Rectangle 22"/>
              <p:cNvSpPr/>
              <p:nvPr/>
            </p:nvSpPr>
            <p:spPr>
              <a:xfrm>
                <a:off x="3166405" y="1851546"/>
                <a:ext cx="100083" cy="10905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332452" y="1853823"/>
                <a:ext cx="100083" cy="10905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246644" y="2306595"/>
                <a:ext cx="100083" cy="10905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3081836" y="1953460"/>
              <a:ext cx="445854" cy="307777"/>
            </a:xfrm>
            <a:prstGeom prst="rect">
              <a:avLst/>
            </a:prstGeom>
            <a:noFill/>
          </p:spPr>
          <p:txBody>
            <a:bodyPr wrap="square" rtlCol="0">
              <a:spAutoFit/>
            </a:bodyPr>
            <a:lstStyle/>
            <a:p>
              <a:pPr algn="ctr"/>
              <a:r>
                <a:rPr lang="en-US" sz="700" dirty="0">
                  <a:solidFill>
                    <a:srgbClr val="002060"/>
                  </a:solidFill>
                </a:rPr>
                <a:t>2m Switch</a:t>
              </a:r>
            </a:p>
          </p:txBody>
        </p:sp>
      </p:grpSp>
      <p:grpSp>
        <p:nvGrpSpPr>
          <p:cNvPr id="28" name="Group 37"/>
          <p:cNvGrpSpPr/>
          <p:nvPr/>
        </p:nvGrpSpPr>
        <p:grpSpPr>
          <a:xfrm>
            <a:off x="6338648" y="2138931"/>
            <a:ext cx="451362" cy="564108"/>
            <a:chOff x="5189117" y="1851546"/>
            <a:chExt cx="451362" cy="564108"/>
          </a:xfrm>
        </p:grpSpPr>
        <p:grpSp>
          <p:nvGrpSpPr>
            <p:cNvPr id="36" name="Group 26"/>
            <p:cNvGrpSpPr/>
            <p:nvPr/>
          </p:nvGrpSpPr>
          <p:grpSpPr>
            <a:xfrm>
              <a:off x="5189117" y="1851546"/>
              <a:ext cx="436605" cy="564108"/>
              <a:chOff x="5189117" y="1851546"/>
              <a:chExt cx="436605" cy="564108"/>
            </a:xfrm>
          </p:grpSpPr>
          <p:sp>
            <p:nvSpPr>
              <p:cNvPr id="15" name="Snip Same Side Corner Rectangle 14"/>
              <p:cNvSpPr/>
              <p:nvPr/>
            </p:nvSpPr>
            <p:spPr>
              <a:xfrm rot="10800000">
                <a:off x="5189117" y="1960605"/>
                <a:ext cx="436605" cy="345990"/>
              </a:xfrm>
              <a:prstGeom prst="snip2Same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277138" y="1851546"/>
                <a:ext cx="100083" cy="10905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443185" y="1853823"/>
                <a:ext cx="100083" cy="10905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357377" y="2306595"/>
                <a:ext cx="100083" cy="10905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p:cNvSpPr txBox="1"/>
            <p:nvPr/>
          </p:nvSpPr>
          <p:spPr>
            <a:xfrm>
              <a:off x="5194625" y="1977076"/>
              <a:ext cx="445854" cy="307777"/>
            </a:xfrm>
            <a:prstGeom prst="rect">
              <a:avLst/>
            </a:prstGeom>
            <a:noFill/>
          </p:spPr>
          <p:txBody>
            <a:bodyPr wrap="square" rtlCol="0">
              <a:spAutoFit/>
            </a:bodyPr>
            <a:lstStyle/>
            <a:p>
              <a:pPr algn="ctr"/>
              <a:r>
                <a:rPr lang="en-US" sz="700" dirty="0">
                  <a:solidFill>
                    <a:srgbClr val="002060"/>
                  </a:solidFill>
                </a:rPr>
                <a:t>70 cm Switch</a:t>
              </a:r>
            </a:p>
          </p:txBody>
        </p:sp>
      </p:grpSp>
      <p:grpSp>
        <p:nvGrpSpPr>
          <p:cNvPr id="37" name="Group 36"/>
          <p:cNvGrpSpPr/>
          <p:nvPr/>
        </p:nvGrpSpPr>
        <p:grpSpPr>
          <a:xfrm>
            <a:off x="7681867" y="2138931"/>
            <a:ext cx="445854" cy="564108"/>
            <a:chOff x="6532336" y="1851546"/>
            <a:chExt cx="445854" cy="564108"/>
          </a:xfrm>
        </p:grpSpPr>
        <p:grpSp>
          <p:nvGrpSpPr>
            <p:cNvPr id="38" name="Group 25"/>
            <p:cNvGrpSpPr/>
            <p:nvPr/>
          </p:nvGrpSpPr>
          <p:grpSpPr>
            <a:xfrm>
              <a:off x="6538721" y="1851546"/>
              <a:ext cx="436605" cy="564108"/>
              <a:chOff x="6538721" y="1851546"/>
              <a:chExt cx="436605" cy="564108"/>
            </a:xfrm>
          </p:grpSpPr>
          <p:sp>
            <p:nvSpPr>
              <p:cNvPr id="16" name="Snip Same Side Corner Rectangle 15"/>
              <p:cNvSpPr/>
              <p:nvPr/>
            </p:nvSpPr>
            <p:spPr>
              <a:xfrm rot="10800000">
                <a:off x="6538721" y="1960605"/>
                <a:ext cx="436605" cy="345990"/>
              </a:xfrm>
              <a:prstGeom prst="snip2Same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628276" y="1851546"/>
                <a:ext cx="100083" cy="10905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794323" y="1853823"/>
                <a:ext cx="100083" cy="10905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708515" y="2306595"/>
                <a:ext cx="100083" cy="10905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6532336" y="1977076"/>
              <a:ext cx="445854" cy="307777"/>
            </a:xfrm>
            <a:prstGeom prst="rect">
              <a:avLst/>
            </a:prstGeom>
            <a:noFill/>
          </p:spPr>
          <p:txBody>
            <a:bodyPr wrap="square" rtlCol="0">
              <a:spAutoFit/>
            </a:bodyPr>
            <a:lstStyle/>
            <a:p>
              <a:pPr algn="ctr"/>
              <a:r>
                <a:rPr lang="en-US" sz="700" dirty="0">
                  <a:solidFill>
                    <a:srgbClr val="002060"/>
                  </a:solidFill>
                </a:rPr>
                <a:t>33 cm Switch</a:t>
              </a:r>
            </a:p>
          </p:txBody>
        </p:sp>
      </p:grpSp>
      <p:sp>
        <p:nvSpPr>
          <p:cNvPr id="41" name="Rectangle 40"/>
          <p:cNvSpPr/>
          <p:nvPr/>
        </p:nvSpPr>
        <p:spPr>
          <a:xfrm>
            <a:off x="4094260" y="3064446"/>
            <a:ext cx="695772" cy="334615"/>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rgbClr val="002060"/>
                </a:solidFill>
              </a:rPr>
              <a:t>Power Meter</a:t>
            </a:r>
          </a:p>
        </p:txBody>
      </p:sp>
      <p:sp>
        <p:nvSpPr>
          <p:cNvPr id="43" name="Flowchart: Alternate Process 42"/>
          <p:cNvSpPr/>
          <p:nvPr/>
        </p:nvSpPr>
        <p:spPr>
          <a:xfrm>
            <a:off x="7993895" y="4946471"/>
            <a:ext cx="1294370" cy="722811"/>
          </a:xfrm>
          <a:prstGeom prst="flowChartAlternate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rPr>
              <a:t>Yaesu</a:t>
            </a:r>
            <a:r>
              <a:rPr lang="en-US" dirty="0">
                <a:solidFill>
                  <a:schemeClr val="bg1"/>
                </a:solidFill>
              </a:rPr>
              <a:t> </a:t>
            </a:r>
          </a:p>
          <a:p>
            <a:pPr algn="ctr"/>
            <a:r>
              <a:rPr lang="en-US" dirty="0">
                <a:solidFill>
                  <a:schemeClr val="bg1"/>
                </a:solidFill>
              </a:rPr>
              <a:t>FT-736R</a:t>
            </a:r>
          </a:p>
        </p:txBody>
      </p:sp>
      <p:sp>
        <p:nvSpPr>
          <p:cNvPr id="44" name="Flowchart: Alternate Process 43"/>
          <p:cNvSpPr/>
          <p:nvPr/>
        </p:nvSpPr>
        <p:spPr>
          <a:xfrm>
            <a:off x="2115252" y="4946471"/>
            <a:ext cx="1294370" cy="722811"/>
          </a:xfrm>
          <a:prstGeom prst="flowChartAlternate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rPr>
              <a:t>Yaesu</a:t>
            </a:r>
            <a:r>
              <a:rPr lang="en-US" dirty="0">
                <a:solidFill>
                  <a:schemeClr val="bg1"/>
                </a:solidFill>
              </a:rPr>
              <a:t> </a:t>
            </a:r>
          </a:p>
          <a:p>
            <a:pPr algn="ctr"/>
            <a:r>
              <a:rPr lang="en-US" dirty="0">
                <a:solidFill>
                  <a:schemeClr val="bg1"/>
                </a:solidFill>
              </a:rPr>
              <a:t>FT-847</a:t>
            </a:r>
          </a:p>
        </p:txBody>
      </p:sp>
      <p:sp>
        <p:nvSpPr>
          <p:cNvPr id="45" name="Flowchart: Alternate Process 44"/>
          <p:cNvSpPr/>
          <p:nvPr/>
        </p:nvSpPr>
        <p:spPr>
          <a:xfrm>
            <a:off x="3694726" y="4946471"/>
            <a:ext cx="1294370" cy="722811"/>
          </a:xfrm>
          <a:prstGeom prst="flowChartAlternate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Kenwood </a:t>
            </a:r>
          </a:p>
          <a:p>
            <a:pPr algn="ctr"/>
            <a:r>
              <a:rPr lang="en-US" dirty="0">
                <a:solidFill>
                  <a:schemeClr val="bg1"/>
                </a:solidFill>
              </a:rPr>
              <a:t>TM-D710A</a:t>
            </a:r>
          </a:p>
        </p:txBody>
      </p:sp>
      <p:sp>
        <p:nvSpPr>
          <p:cNvPr id="46" name="Flowchart: Alternate Process 45"/>
          <p:cNvSpPr/>
          <p:nvPr/>
        </p:nvSpPr>
        <p:spPr>
          <a:xfrm>
            <a:off x="6394497" y="4946471"/>
            <a:ext cx="1294370" cy="722811"/>
          </a:xfrm>
          <a:prstGeom prst="flowChartAlternate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rPr>
              <a:t>Alinco</a:t>
            </a:r>
            <a:endParaRPr lang="en-US" dirty="0">
              <a:solidFill>
                <a:schemeClr val="bg1"/>
              </a:solidFill>
            </a:endParaRPr>
          </a:p>
          <a:p>
            <a:pPr algn="ctr"/>
            <a:r>
              <a:rPr lang="en-US" dirty="0">
                <a:solidFill>
                  <a:schemeClr val="bg1"/>
                </a:solidFill>
              </a:rPr>
              <a:t>DJ-G29T</a:t>
            </a:r>
          </a:p>
        </p:txBody>
      </p:sp>
      <p:sp>
        <p:nvSpPr>
          <p:cNvPr id="47" name="TextBox 46"/>
          <p:cNvSpPr txBox="1"/>
          <p:nvPr/>
        </p:nvSpPr>
        <p:spPr>
          <a:xfrm>
            <a:off x="2328869" y="281623"/>
            <a:ext cx="6842364" cy="584775"/>
          </a:xfrm>
          <a:prstGeom prst="rect">
            <a:avLst/>
          </a:prstGeom>
          <a:noFill/>
        </p:spPr>
        <p:txBody>
          <a:bodyPr wrap="square" rtlCol="0">
            <a:spAutoFit/>
          </a:bodyPr>
          <a:lstStyle/>
          <a:p>
            <a:pPr algn="ctr"/>
            <a:r>
              <a:rPr lang="en-US" sz="3200" b="1" dirty="0"/>
              <a:t>N0LD/R RF Architecture</a:t>
            </a:r>
          </a:p>
        </p:txBody>
      </p:sp>
      <p:sp>
        <p:nvSpPr>
          <p:cNvPr id="48" name="TextBox 47"/>
          <p:cNvSpPr txBox="1"/>
          <p:nvPr/>
        </p:nvSpPr>
        <p:spPr>
          <a:xfrm>
            <a:off x="9614262" y="6392091"/>
            <a:ext cx="1774173" cy="369332"/>
          </a:xfrm>
          <a:prstGeom prst="rect">
            <a:avLst/>
          </a:prstGeom>
          <a:noFill/>
        </p:spPr>
        <p:txBody>
          <a:bodyPr wrap="square" rtlCol="0">
            <a:spAutoFit/>
          </a:bodyPr>
          <a:lstStyle/>
          <a:p>
            <a:r>
              <a:rPr lang="en-US" dirty="0"/>
              <a:t>30 Aug 2018</a:t>
            </a:r>
          </a:p>
        </p:txBody>
      </p:sp>
      <p:cxnSp>
        <p:nvCxnSpPr>
          <p:cNvPr id="50" name="Straight Connector 49"/>
          <p:cNvCxnSpPr>
            <a:stCxn id="7" idx="2"/>
            <a:endCxn id="44" idx="0"/>
          </p:cNvCxnSpPr>
          <p:nvPr/>
        </p:nvCxnSpPr>
        <p:spPr>
          <a:xfrm>
            <a:off x="2729679" y="1771280"/>
            <a:ext cx="32758" cy="317519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Elbow Connector 53"/>
          <p:cNvCxnSpPr>
            <a:stCxn id="4" idx="2"/>
            <a:endCxn id="45" idx="0"/>
          </p:cNvCxnSpPr>
          <p:nvPr/>
        </p:nvCxnSpPr>
        <p:spPr>
          <a:xfrm rot="16200000" flipH="1">
            <a:off x="2273052" y="2877611"/>
            <a:ext cx="3175191" cy="962528"/>
          </a:xfrm>
          <a:prstGeom prst="bentConnector3">
            <a:avLst>
              <a:gd name="adj1" fmla="val 94157"/>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lbow Connector 57"/>
          <p:cNvCxnSpPr>
            <a:stCxn id="5" idx="2"/>
            <a:endCxn id="23" idx="0"/>
          </p:cNvCxnSpPr>
          <p:nvPr/>
        </p:nvCxnSpPr>
        <p:spPr>
          <a:xfrm rot="16200000" flipH="1">
            <a:off x="4037428" y="1819089"/>
            <a:ext cx="367651" cy="272031"/>
          </a:xfrm>
          <a:prstGeom prst="bentConnector3">
            <a:avLst>
              <a:gd name="adj1" fmla="val 50000"/>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Elbow Connector 61"/>
          <p:cNvCxnSpPr>
            <a:stCxn id="6" idx="2"/>
            <a:endCxn id="24" idx="0"/>
          </p:cNvCxnSpPr>
          <p:nvPr/>
        </p:nvCxnSpPr>
        <p:spPr>
          <a:xfrm rot="5400000">
            <a:off x="4472241" y="1822356"/>
            <a:ext cx="369928" cy="267777"/>
          </a:xfrm>
          <a:prstGeom prst="bentConnector3">
            <a:avLst>
              <a:gd name="adj1" fmla="val 50000"/>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Elbow Connector 64"/>
          <p:cNvCxnSpPr>
            <a:stCxn id="9" idx="2"/>
            <a:endCxn id="18" idx="0"/>
          </p:cNvCxnSpPr>
          <p:nvPr/>
        </p:nvCxnSpPr>
        <p:spPr>
          <a:xfrm rot="5400000">
            <a:off x="6587174" y="1826864"/>
            <a:ext cx="369928" cy="258760"/>
          </a:xfrm>
          <a:prstGeom prst="bentConnector3">
            <a:avLst>
              <a:gd name="adj1" fmla="val 50000"/>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Elbow Connector 67"/>
          <p:cNvCxnSpPr>
            <a:stCxn id="8" idx="2"/>
            <a:endCxn id="17" idx="0"/>
          </p:cNvCxnSpPr>
          <p:nvPr/>
        </p:nvCxnSpPr>
        <p:spPr>
          <a:xfrm rot="16200000" flipH="1">
            <a:off x="6152362" y="1814581"/>
            <a:ext cx="367651" cy="281048"/>
          </a:xfrm>
          <a:prstGeom prst="bentConnector3">
            <a:avLst>
              <a:gd name="adj1" fmla="val 50000"/>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Elbow Connector 70"/>
          <p:cNvCxnSpPr>
            <a:stCxn id="11" idx="2"/>
            <a:endCxn id="20" idx="0"/>
          </p:cNvCxnSpPr>
          <p:nvPr/>
        </p:nvCxnSpPr>
        <p:spPr>
          <a:xfrm rot="16200000" flipH="1">
            <a:off x="7509280" y="1820361"/>
            <a:ext cx="367651" cy="269487"/>
          </a:xfrm>
          <a:prstGeom prst="bentConnector3">
            <a:avLst>
              <a:gd name="adj1" fmla="val 50000"/>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Elbow Connector 73"/>
          <p:cNvCxnSpPr>
            <a:stCxn id="12" idx="2"/>
            <a:endCxn id="21" idx="0"/>
          </p:cNvCxnSpPr>
          <p:nvPr/>
        </p:nvCxnSpPr>
        <p:spPr>
          <a:xfrm rot="5400000">
            <a:off x="7944093" y="1821084"/>
            <a:ext cx="369928" cy="270321"/>
          </a:xfrm>
          <a:prstGeom prst="bentConnector3">
            <a:avLst>
              <a:gd name="adj1" fmla="val 50000"/>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Elbow Connector 76"/>
          <p:cNvCxnSpPr>
            <a:stCxn id="13" idx="2"/>
          </p:cNvCxnSpPr>
          <p:nvPr/>
        </p:nvCxnSpPr>
        <p:spPr>
          <a:xfrm rot="5400000">
            <a:off x="7339781" y="3358876"/>
            <a:ext cx="3175193" cy="1"/>
          </a:xfrm>
          <a:prstGeom prst="bentConnector3">
            <a:avLst>
              <a:gd name="adj1" fmla="val 50000"/>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0" name="Elbow Connector 79"/>
          <p:cNvCxnSpPr>
            <a:stCxn id="22" idx="2"/>
            <a:endCxn id="46" idx="0"/>
          </p:cNvCxnSpPr>
          <p:nvPr/>
        </p:nvCxnSpPr>
        <p:spPr>
          <a:xfrm rot="5400000">
            <a:off x="6353169" y="3391552"/>
            <a:ext cx="2243432" cy="866406"/>
          </a:xfrm>
          <a:prstGeom prst="bentConnector3">
            <a:avLst>
              <a:gd name="adj1" fmla="val 92700"/>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19" idx="2"/>
            <a:endCxn id="30" idx="2"/>
          </p:cNvCxnSpPr>
          <p:nvPr/>
        </p:nvCxnSpPr>
        <p:spPr>
          <a:xfrm rot="16200000" flipH="1">
            <a:off x="5988610" y="3271379"/>
            <a:ext cx="1137849" cy="1168"/>
          </a:xfrm>
          <a:prstGeom prst="bentConnector3">
            <a:avLst>
              <a:gd name="adj1" fmla="val 50000"/>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25" idx="2"/>
            <a:endCxn id="41" idx="0"/>
          </p:cNvCxnSpPr>
          <p:nvPr/>
        </p:nvCxnSpPr>
        <p:spPr>
          <a:xfrm rot="16200000" flipH="1">
            <a:off x="4259124" y="2881423"/>
            <a:ext cx="361407" cy="4638"/>
          </a:xfrm>
          <a:prstGeom prst="bentConnector3">
            <a:avLst>
              <a:gd name="adj1" fmla="val 50000"/>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Elbow Connector 89"/>
          <p:cNvCxnSpPr>
            <a:stCxn id="41" idx="2"/>
            <a:endCxn id="29" idx="2"/>
          </p:cNvCxnSpPr>
          <p:nvPr/>
        </p:nvCxnSpPr>
        <p:spPr>
          <a:xfrm rot="5400000">
            <a:off x="4197779" y="3643412"/>
            <a:ext cx="488719" cy="17"/>
          </a:xfrm>
          <a:prstGeom prst="bentConnector3">
            <a:avLst>
              <a:gd name="adj1" fmla="val 50000"/>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Elbow Connector 109"/>
          <p:cNvCxnSpPr>
            <a:stCxn id="29" idx="0"/>
          </p:cNvCxnSpPr>
          <p:nvPr/>
        </p:nvCxnSpPr>
        <p:spPr>
          <a:xfrm rot="16200000" flipH="1">
            <a:off x="6249121" y="2524924"/>
            <a:ext cx="279939" cy="3893923"/>
          </a:xfrm>
          <a:prstGeom prst="bentConnector2">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3" name="Elbow Connector 112"/>
          <p:cNvCxnSpPr/>
          <p:nvPr/>
        </p:nvCxnSpPr>
        <p:spPr>
          <a:xfrm rot="16200000" flipH="1">
            <a:off x="8168160" y="4778579"/>
            <a:ext cx="334618" cy="1169"/>
          </a:xfrm>
          <a:prstGeom prst="bentConnector3">
            <a:avLst>
              <a:gd name="adj1" fmla="val 50000"/>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5" name="Elbow Connector 114"/>
          <p:cNvCxnSpPr>
            <a:stCxn id="10" idx="2"/>
          </p:cNvCxnSpPr>
          <p:nvPr/>
        </p:nvCxnSpPr>
        <p:spPr>
          <a:xfrm rot="16200000" flipH="1">
            <a:off x="5639319" y="1625338"/>
            <a:ext cx="2700607" cy="2992489"/>
          </a:xfrm>
          <a:prstGeom prst="bentConnector2">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8490037" y="4471885"/>
            <a:ext cx="17331" cy="474586"/>
          </a:xfrm>
          <a:prstGeom prst="line">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5" name="Elbow Connector 124"/>
          <p:cNvCxnSpPr>
            <a:stCxn id="30" idx="0"/>
          </p:cNvCxnSpPr>
          <p:nvPr/>
        </p:nvCxnSpPr>
        <p:spPr>
          <a:xfrm rot="16200000" flipH="1">
            <a:off x="7574982" y="3268160"/>
            <a:ext cx="78856" cy="2112585"/>
          </a:xfrm>
          <a:prstGeom prst="bentConnector2">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8670703" y="4363881"/>
            <a:ext cx="25168" cy="582590"/>
          </a:xfrm>
          <a:prstGeom prst="line">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6215504" y="3068562"/>
            <a:ext cx="695772" cy="334615"/>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rgbClr val="002060"/>
                </a:solidFill>
              </a:rPr>
              <a:t>Power Meter</a:t>
            </a:r>
          </a:p>
        </p:txBody>
      </p:sp>
      <p:sp>
        <p:nvSpPr>
          <p:cNvPr id="67" name="Rectangle 66"/>
          <p:cNvSpPr/>
          <p:nvPr/>
        </p:nvSpPr>
        <p:spPr>
          <a:xfrm>
            <a:off x="2393144" y="3068562"/>
            <a:ext cx="695772" cy="334615"/>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rgbClr val="002060"/>
                </a:solidFill>
              </a:rPr>
              <a:t>Power Meter</a:t>
            </a:r>
          </a:p>
        </p:txBody>
      </p:sp>
      <p:sp>
        <p:nvSpPr>
          <p:cNvPr id="70" name="Slide Number Placeholder 69"/>
          <p:cNvSpPr>
            <a:spLocks noGrp="1"/>
          </p:cNvSpPr>
          <p:nvPr>
            <p:ph type="sldNum" sz="quarter" idx="12"/>
          </p:nvPr>
        </p:nvSpPr>
        <p:spPr/>
        <p:txBody>
          <a:bodyPr/>
          <a:lstStyle/>
          <a:p>
            <a:fld id="{8F272B91-0545-48DA-9D7F-7F00F9D7BD95}" type="slidenum">
              <a:rPr lang="en-US" smtClean="0"/>
              <a:pPr/>
              <a:t>69</a:t>
            </a:fld>
            <a:endParaRPr lang="en-US"/>
          </a:p>
        </p:txBody>
      </p:sp>
    </p:spTree>
    <p:extLst>
      <p:ext uri="{BB962C8B-B14F-4D97-AF65-F5344CB8AC3E}">
        <p14:creationId xmlns:p14="http://schemas.microsoft.com/office/powerpoint/2010/main" val="1596590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EE92-EF3C-4991-69FF-1CA20C4B481D}"/>
              </a:ext>
            </a:extLst>
          </p:cNvPr>
          <p:cNvSpPr>
            <a:spLocks noGrp="1"/>
          </p:cNvSpPr>
          <p:nvPr>
            <p:ph type="title"/>
          </p:nvPr>
        </p:nvSpPr>
        <p:spPr/>
        <p:txBody>
          <a:bodyPr/>
          <a:lstStyle/>
          <a:p>
            <a:r>
              <a:rPr lang="en-US" dirty="0"/>
              <a:t>VHF and Height - FM</a:t>
            </a:r>
          </a:p>
        </p:txBody>
      </p:sp>
      <p:sp>
        <p:nvSpPr>
          <p:cNvPr id="3" name="Content Placeholder 2">
            <a:extLst>
              <a:ext uri="{FF2B5EF4-FFF2-40B4-BE49-F238E27FC236}">
                <a16:creationId xmlns:a16="http://schemas.microsoft.com/office/drawing/2014/main" id="{67E79E6A-24DA-A6BA-7B76-22E2A2344411}"/>
              </a:ext>
            </a:extLst>
          </p:cNvPr>
          <p:cNvSpPr>
            <a:spLocks noGrp="1"/>
          </p:cNvSpPr>
          <p:nvPr>
            <p:ph idx="1"/>
          </p:nvPr>
        </p:nvSpPr>
        <p:spPr>
          <a:xfrm>
            <a:off x="685800" y="2194560"/>
            <a:ext cx="11100816" cy="4024125"/>
          </a:xfrm>
        </p:spPr>
        <p:txBody>
          <a:bodyPr/>
          <a:lstStyle/>
          <a:p>
            <a:r>
              <a:rPr lang="en-US" dirty="0"/>
              <a:t>The higher the antenna the better for VHF</a:t>
            </a:r>
          </a:p>
          <a:p>
            <a:r>
              <a:rPr lang="en-US" dirty="0"/>
              <a:t>At a glance this seems obvious, but how high do I need my antenna?</a:t>
            </a:r>
          </a:p>
          <a:p>
            <a:r>
              <a:rPr lang="en-US" dirty="0"/>
              <a:t>Buildings and hills block VHF Signals (mostly)</a:t>
            </a:r>
          </a:p>
          <a:p>
            <a:r>
              <a:rPr lang="en-US" dirty="0"/>
              <a:t>Vegetation is a minor impedance on VHF; major impedance on UHF+</a:t>
            </a:r>
          </a:p>
          <a:p>
            <a:r>
              <a:rPr lang="en-US" dirty="0"/>
              <a:t>As you start, get your antennas above your house, then the trees, then higher</a:t>
            </a:r>
          </a:p>
          <a:p>
            <a:r>
              <a:rPr lang="en-US" dirty="0"/>
              <a:t>If you are mobile, seek out the peak of hills</a:t>
            </a:r>
          </a:p>
          <a:p>
            <a:r>
              <a:rPr lang="en-US" dirty="0"/>
              <a:t>If you are buying land, buy a house on a hill, without HOAs, in the country!</a:t>
            </a:r>
          </a:p>
          <a:p>
            <a:r>
              <a:rPr lang="en-US" dirty="0"/>
              <a:t>FM Simplex requires an antenna above a house; Above trees for real gain</a:t>
            </a:r>
          </a:p>
        </p:txBody>
      </p:sp>
      <p:sp>
        <p:nvSpPr>
          <p:cNvPr id="4" name="Date Placeholder 3">
            <a:extLst>
              <a:ext uri="{FF2B5EF4-FFF2-40B4-BE49-F238E27FC236}">
                <a16:creationId xmlns:a16="http://schemas.microsoft.com/office/drawing/2014/main" id="{98DEEF56-2F1D-B6D0-C40D-F26B87E6AF26}"/>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3F3F634F-4D68-72C7-C2A2-5E39CFB08630}"/>
              </a:ext>
            </a:extLst>
          </p:cNvPr>
          <p:cNvSpPr>
            <a:spLocks noGrp="1"/>
          </p:cNvSpPr>
          <p:nvPr>
            <p:ph type="sldNum" sz="quarter" idx="12"/>
          </p:nvPr>
        </p:nvSpPr>
        <p:spPr/>
        <p:txBody>
          <a:bodyPr/>
          <a:lstStyle/>
          <a:p>
            <a:fld id="{8F272B91-0545-48DA-9D7F-7F00F9D7BD95}" type="slidenum">
              <a:rPr lang="en-US" smtClean="0"/>
              <a:pPr/>
              <a:t>7</a:t>
            </a:fld>
            <a:endParaRPr lang="en-US"/>
          </a:p>
        </p:txBody>
      </p:sp>
      <p:sp>
        <p:nvSpPr>
          <p:cNvPr id="6" name="TextBox 5">
            <a:extLst>
              <a:ext uri="{FF2B5EF4-FFF2-40B4-BE49-F238E27FC236}">
                <a16:creationId xmlns:a16="http://schemas.microsoft.com/office/drawing/2014/main" id="{16B18BD8-0F5D-ECFA-39AD-7CAD9174AEA9}"/>
              </a:ext>
            </a:extLst>
          </p:cNvPr>
          <p:cNvSpPr txBox="1"/>
          <p:nvPr/>
        </p:nvSpPr>
        <p:spPr>
          <a:xfrm>
            <a:off x="1115568" y="5632704"/>
            <a:ext cx="10195560" cy="461665"/>
          </a:xfrm>
          <a:prstGeom prst="rect">
            <a:avLst/>
          </a:prstGeom>
          <a:solidFill>
            <a:srgbClr val="0C03BD"/>
          </a:solidFill>
        </p:spPr>
        <p:txBody>
          <a:bodyPr wrap="square" rtlCol="0">
            <a:spAutoFit/>
          </a:bodyPr>
          <a:lstStyle/>
          <a:p>
            <a:pPr algn="ctr"/>
            <a:r>
              <a:rPr lang="en-US" sz="2400" b="1" i="1" dirty="0"/>
              <a:t>Above a house is ~7 miles range; if you are on a hill ~30 miles!</a:t>
            </a:r>
          </a:p>
        </p:txBody>
      </p:sp>
    </p:spTree>
    <p:extLst>
      <p:ext uri="{BB962C8B-B14F-4D97-AF65-F5344CB8AC3E}">
        <p14:creationId xmlns:p14="http://schemas.microsoft.com/office/powerpoint/2010/main" val="29313232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Line Callout 1 (No Border) 135"/>
          <p:cNvSpPr/>
          <p:nvPr/>
        </p:nvSpPr>
        <p:spPr>
          <a:xfrm rot="10800000" flipH="1">
            <a:off x="10164947" y="2354497"/>
            <a:ext cx="218023" cy="284161"/>
          </a:xfrm>
          <a:prstGeom prst="callout1">
            <a:avLst>
              <a:gd name="adj1" fmla="val 18750"/>
              <a:gd name="adj2" fmla="val -8333"/>
              <a:gd name="adj3" fmla="val 29564"/>
              <a:gd name="adj4" fmla="val -123561"/>
            </a:avLst>
          </a:prstGeom>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Line Callout 1 (No Border) 134"/>
          <p:cNvSpPr/>
          <p:nvPr/>
        </p:nvSpPr>
        <p:spPr>
          <a:xfrm>
            <a:off x="10120567" y="2252651"/>
            <a:ext cx="419908" cy="284161"/>
          </a:xfrm>
          <a:prstGeom prst="callout1">
            <a:avLst>
              <a:gd name="adj1" fmla="val 18750"/>
              <a:gd name="adj2" fmla="val -8333"/>
              <a:gd name="adj3" fmla="val 59421"/>
              <a:gd name="adj4" fmla="val -56293"/>
            </a:avLst>
          </a:prstGeom>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Elbow Connector 115"/>
          <p:cNvCxnSpPr/>
          <p:nvPr/>
        </p:nvCxnSpPr>
        <p:spPr>
          <a:xfrm flipV="1">
            <a:off x="6642757" y="3765658"/>
            <a:ext cx="3355224" cy="327522"/>
          </a:xfrm>
          <a:prstGeom prst="bentConnector3">
            <a:avLst>
              <a:gd name="adj1" fmla="val 50000"/>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Elbow Connector 106"/>
          <p:cNvCxnSpPr/>
          <p:nvPr/>
        </p:nvCxnSpPr>
        <p:spPr>
          <a:xfrm flipV="1">
            <a:off x="4573382" y="3685771"/>
            <a:ext cx="5335594" cy="424077"/>
          </a:xfrm>
          <a:prstGeom prst="bentConnector3">
            <a:avLst>
              <a:gd name="adj1" fmla="val 25143"/>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3122709" y="1314080"/>
            <a:ext cx="513347"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2m / 70cm Vertical</a:t>
            </a:r>
          </a:p>
        </p:txBody>
      </p:sp>
      <p:sp>
        <p:nvSpPr>
          <p:cNvPr id="5" name="Rounded Rectangle 4"/>
          <p:cNvSpPr/>
          <p:nvPr/>
        </p:nvSpPr>
        <p:spPr>
          <a:xfrm>
            <a:off x="3828564" y="1314080"/>
            <a:ext cx="513347"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Dual 2m Loops</a:t>
            </a:r>
          </a:p>
        </p:txBody>
      </p:sp>
      <p:sp>
        <p:nvSpPr>
          <p:cNvPr id="6" name="Rounded Rectangle 5"/>
          <p:cNvSpPr/>
          <p:nvPr/>
        </p:nvSpPr>
        <p:spPr>
          <a:xfrm>
            <a:off x="4534419" y="1314080"/>
            <a:ext cx="513347"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2m Beam</a:t>
            </a:r>
          </a:p>
        </p:txBody>
      </p:sp>
      <p:sp>
        <p:nvSpPr>
          <p:cNvPr id="7" name="Rounded Rectangle 6"/>
          <p:cNvSpPr/>
          <p:nvPr/>
        </p:nvSpPr>
        <p:spPr>
          <a:xfrm>
            <a:off x="2473005" y="1314080"/>
            <a:ext cx="513347"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6m Loop</a:t>
            </a:r>
          </a:p>
        </p:txBody>
      </p:sp>
      <p:sp>
        <p:nvSpPr>
          <p:cNvPr id="8" name="Rounded Rectangle 7"/>
          <p:cNvSpPr/>
          <p:nvPr/>
        </p:nvSpPr>
        <p:spPr>
          <a:xfrm>
            <a:off x="5938989" y="1314080"/>
            <a:ext cx="513347"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Dual 70cm Loops</a:t>
            </a:r>
          </a:p>
        </p:txBody>
      </p:sp>
      <p:sp>
        <p:nvSpPr>
          <p:cNvPr id="9" name="Rounded Rectangle 8"/>
          <p:cNvSpPr/>
          <p:nvPr/>
        </p:nvSpPr>
        <p:spPr>
          <a:xfrm>
            <a:off x="6644844" y="1314080"/>
            <a:ext cx="513347"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70cm Beam</a:t>
            </a:r>
          </a:p>
        </p:txBody>
      </p:sp>
      <p:sp>
        <p:nvSpPr>
          <p:cNvPr id="10" name="Rounded Rectangle 9"/>
          <p:cNvSpPr/>
          <p:nvPr/>
        </p:nvSpPr>
        <p:spPr>
          <a:xfrm>
            <a:off x="5236704" y="1314080"/>
            <a:ext cx="513347"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1.25m Beam</a:t>
            </a:r>
          </a:p>
        </p:txBody>
      </p:sp>
      <p:sp>
        <p:nvSpPr>
          <p:cNvPr id="11" name="Rounded Rectangle 10"/>
          <p:cNvSpPr/>
          <p:nvPr/>
        </p:nvSpPr>
        <p:spPr>
          <a:xfrm>
            <a:off x="7301688" y="1314080"/>
            <a:ext cx="513347"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33cm Vertical</a:t>
            </a:r>
          </a:p>
        </p:txBody>
      </p:sp>
      <p:sp>
        <p:nvSpPr>
          <p:cNvPr id="12" name="Rounded Rectangle 11"/>
          <p:cNvSpPr/>
          <p:nvPr/>
        </p:nvSpPr>
        <p:spPr>
          <a:xfrm>
            <a:off x="8007543" y="1314080"/>
            <a:ext cx="513347"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33cm Beam</a:t>
            </a:r>
          </a:p>
        </p:txBody>
      </p:sp>
      <p:sp>
        <p:nvSpPr>
          <p:cNvPr id="13" name="Rounded Rectangle 12"/>
          <p:cNvSpPr/>
          <p:nvPr/>
        </p:nvSpPr>
        <p:spPr>
          <a:xfrm>
            <a:off x="8670703" y="1314080"/>
            <a:ext cx="513347"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23cm Beam</a:t>
            </a:r>
          </a:p>
        </p:txBody>
      </p:sp>
      <p:grpSp>
        <p:nvGrpSpPr>
          <p:cNvPr id="26" name="Group 39"/>
          <p:cNvGrpSpPr/>
          <p:nvPr/>
        </p:nvGrpSpPr>
        <p:grpSpPr>
          <a:xfrm>
            <a:off x="4205240" y="3869527"/>
            <a:ext cx="477307" cy="462390"/>
            <a:chOff x="3081837" y="2811946"/>
            <a:chExt cx="477307" cy="462390"/>
          </a:xfrm>
        </p:grpSpPr>
        <p:sp>
          <p:nvSpPr>
            <p:cNvPr id="29" name="Trapezoid 28"/>
            <p:cNvSpPr/>
            <p:nvPr/>
          </p:nvSpPr>
          <p:spPr>
            <a:xfrm rot="10800000">
              <a:off x="3081837" y="2830199"/>
              <a:ext cx="473778" cy="444137"/>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p>
          </p:txBody>
        </p:sp>
        <p:sp>
          <p:nvSpPr>
            <p:cNvPr id="31" name="TextBox 30"/>
            <p:cNvSpPr txBox="1"/>
            <p:nvPr/>
          </p:nvSpPr>
          <p:spPr>
            <a:xfrm>
              <a:off x="3141216" y="2811946"/>
              <a:ext cx="417928" cy="415498"/>
            </a:xfrm>
            <a:prstGeom prst="rect">
              <a:avLst/>
            </a:prstGeom>
            <a:noFill/>
          </p:spPr>
          <p:txBody>
            <a:bodyPr wrap="square" rtlCol="0">
              <a:spAutoFit/>
            </a:bodyPr>
            <a:lstStyle/>
            <a:p>
              <a:pPr algn="ctr"/>
              <a:r>
                <a:rPr lang="en-US" sz="700" dirty="0">
                  <a:solidFill>
                    <a:srgbClr val="002060"/>
                  </a:solidFill>
                </a:rPr>
                <a:t>150 W 2m Amp</a:t>
              </a:r>
            </a:p>
          </p:txBody>
        </p:sp>
      </p:grpSp>
      <p:grpSp>
        <p:nvGrpSpPr>
          <p:cNvPr id="27" name="Group 35"/>
          <p:cNvGrpSpPr/>
          <p:nvPr/>
        </p:nvGrpSpPr>
        <p:grpSpPr>
          <a:xfrm>
            <a:off x="6321229" y="3840888"/>
            <a:ext cx="473778" cy="444137"/>
            <a:chOff x="5189117" y="2783307"/>
            <a:chExt cx="473778" cy="444137"/>
          </a:xfrm>
        </p:grpSpPr>
        <p:sp>
          <p:nvSpPr>
            <p:cNvPr id="30" name="Trapezoid 29"/>
            <p:cNvSpPr/>
            <p:nvPr/>
          </p:nvSpPr>
          <p:spPr>
            <a:xfrm rot="10800000">
              <a:off x="5189117" y="2783307"/>
              <a:ext cx="473778" cy="444137"/>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32" name="TextBox 31"/>
            <p:cNvSpPr txBox="1"/>
            <p:nvPr/>
          </p:nvSpPr>
          <p:spPr>
            <a:xfrm>
              <a:off x="5244967" y="2797627"/>
              <a:ext cx="417928" cy="415498"/>
            </a:xfrm>
            <a:prstGeom prst="rect">
              <a:avLst/>
            </a:prstGeom>
            <a:noFill/>
          </p:spPr>
          <p:txBody>
            <a:bodyPr wrap="square" rtlCol="0">
              <a:spAutoFit/>
            </a:bodyPr>
            <a:lstStyle/>
            <a:p>
              <a:r>
                <a:rPr lang="en-US" sz="700" dirty="0">
                  <a:solidFill>
                    <a:srgbClr val="002060"/>
                  </a:solidFill>
                </a:rPr>
                <a:t>100 W 70 cm Amp</a:t>
              </a:r>
            </a:p>
          </p:txBody>
        </p:sp>
      </p:grpSp>
      <p:grpSp>
        <p:nvGrpSpPr>
          <p:cNvPr id="28" name="Group 38"/>
          <p:cNvGrpSpPr/>
          <p:nvPr/>
        </p:nvGrpSpPr>
        <p:grpSpPr>
          <a:xfrm>
            <a:off x="4222658" y="2138931"/>
            <a:ext cx="445854" cy="564108"/>
            <a:chOff x="3081836" y="1851546"/>
            <a:chExt cx="445854" cy="564108"/>
          </a:xfrm>
        </p:grpSpPr>
        <p:grpSp>
          <p:nvGrpSpPr>
            <p:cNvPr id="36" name="Group 27"/>
            <p:cNvGrpSpPr/>
            <p:nvPr/>
          </p:nvGrpSpPr>
          <p:grpSpPr>
            <a:xfrm>
              <a:off x="3085367" y="1851546"/>
              <a:ext cx="436605" cy="564108"/>
              <a:chOff x="3085367" y="1851546"/>
              <a:chExt cx="436605" cy="564108"/>
            </a:xfrm>
          </p:grpSpPr>
          <p:sp>
            <p:nvSpPr>
              <p:cNvPr id="14" name="Snip Same Side Corner Rectangle 13"/>
              <p:cNvSpPr/>
              <p:nvPr/>
            </p:nvSpPr>
            <p:spPr>
              <a:xfrm rot="10800000">
                <a:off x="3085367" y="1960605"/>
                <a:ext cx="436605" cy="345990"/>
              </a:xfrm>
              <a:prstGeom prst="snip2Same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3" name="Rectangle 22"/>
              <p:cNvSpPr/>
              <p:nvPr/>
            </p:nvSpPr>
            <p:spPr>
              <a:xfrm>
                <a:off x="3166405" y="1851546"/>
                <a:ext cx="100083" cy="10905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332452" y="1853823"/>
                <a:ext cx="100083" cy="10905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246644" y="2306595"/>
                <a:ext cx="100083" cy="10905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3081836" y="1953460"/>
              <a:ext cx="445854" cy="276999"/>
            </a:xfrm>
            <a:prstGeom prst="rect">
              <a:avLst/>
            </a:prstGeom>
            <a:noFill/>
          </p:spPr>
          <p:txBody>
            <a:bodyPr wrap="square" rtlCol="0">
              <a:spAutoFit/>
            </a:bodyPr>
            <a:lstStyle/>
            <a:p>
              <a:pPr algn="ctr"/>
              <a:r>
                <a:rPr lang="en-US" sz="600" dirty="0">
                  <a:solidFill>
                    <a:srgbClr val="002060"/>
                  </a:solidFill>
                </a:rPr>
                <a:t>2m Switch</a:t>
              </a:r>
            </a:p>
          </p:txBody>
        </p:sp>
      </p:grpSp>
      <p:grpSp>
        <p:nvGrpSpPr>
          <p:cNvPr id="37" name="Group 37"/>
          <p:cNvGrpSpPr/>
          <p:nvPr/>
        </p:nvGrpSpPr>
        <p:grpSpPr>
          <a:xfrm>
            <a:off x="6338648" y="2138931"/>
            <a:ext cx="451362" cy="564108"/>
            <a:chOff x="5189117" y="1851546"/>
            <a:chExt cx="451362" cy="564108"/>
          </a:xfrm>
        </p:grpSpPr>
        <p:grpSp>
          <p:nvGrpSpPr>
            <p:cNvPr id="38" name="Group 26"/>
            <p:cNvGrpSpPr/>
            <p:nvPr/>
          </p:nvGrpSpPr>
          <p:grpSpPr>
            <a:xfrm>
              <a:off x="5189117" y="1851546"/>
              <a:ext cx="436605" cy="564108"/>
              <a:chOff x="5189117" y="1851546"/>
              <a:chExt cx="436605" cy="564108"/>
            </a:xfrm>
          </p:grpSpPr>
          <p:sp>
            <p:nvSpPr>
              <p:cNvPr id="15" name="Snip Same Side Corner Rectangle 14"/>
              <p:cNvSpPr/>
              <p:nvPr/>
            </p:nvSpPr>
            <p:spPr>
              <a:xfrm rot="10800000">
                <a:off x="5189117" y="1960605"/>
                <a:ext cx="436605" cy="345990"/>
              </a:xfrm>
              <a:prstGeom prst="snip2Same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277138" y="1851546"/>
                <a:ext cx="100083" cy="10905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443185" y="1853823"/>
                <a:ext cx="100083" cy="10905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357377" y="2306595"/>
                <a:ext cx="100083" cy="10905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p:cNvSpPr txBox="1"/>
            <p:nvPr/>
          </p:nvSpPr>
          <p:spPr>
            <a:xfrm>
              <a:off x="5194625" y="1977076"/>
              <a:ext cx="445854" cy="276999"/>
            </a:xfrm>
            <a:prstGeom prst="rect">
              <a:avLst/>
            </a:prstGeom>
            <a:noFill/>
          </p:spPr>
          <p:txBody>
            <a:bodyPr wrap="square" rtlCol="0">
              <a:spAutoFit/>
            </a:bodyPr>
            <a:lstStyle/>
            <a:p>
              <a:pPr algn="ctr"/>
              <a:r>
                <a:rPr lang="en-US" sz="600" dirty="0">
                  <a:solidFill>
                    <a:srgbClr val="002060"/>
                  </a:solidFill>
                </a:rPr>
                <a:t>70 cm Switch</a:t>
              </a:r>
            </a:p>
          </p:txBody>
        </p:sp>
      </p:grpSp>
      <p:grpSp>
        <p:nvGrpSpPr>
          <p:cNvPr id="39" name="Group 36"/>
          <p:cNvGrpSpPr/>
          <p:nvPr/>
        </p:nvGrpSpPr>
        <p:grpSpPr>
          <a:xfrm>
            <a:off x="7681867" y="2138931"/>
            <a:ext cx="445854" cy="564108"/>
            <a:chOff x="6532336" y="1851546"/>
            <a:chExt cx="445854" cy="564108"/>
          </a:xfrm>
        </p:grpSpPr>
        <p:grpSp>
          <p:nvGrpSpPr>
            <p:cNvPr id="40" name="Group 25"/>
            <p:cNvGrpSpPr/>
            <p:nvPr/>
          </p:nvGrpSpPr>
          <p:grpSpPr>
            <a:xfrm>
              <a:off x="6538721" y="1851546"/>
              <a:ext cx="436605" cy="564108"/>
              <a:chOff x="6538721" y="1851546"/>
              <a:chExt cx="436605" cy="564108"/>
            </a:xfrm>
          </p:grpSpPr>
          <p:sp>
            <p:nvSpPr>
              <p:cNvPr id="16" name="Snip Same Side Corner Rectangle 15"/>
              <p:cNvSpPr/>
              <p:nvPr/>
            </p:nvSpPr>
            <p:spPr>
              <a:xfrm rot="10800000">
                <a:off x="6538721" y="1960605"/>
                <a:ext cx="436605" cy="345990"/>
              </a:xfrm>
              <a:prstGeom prst="snip2Same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628276" y="1851546"/>
                <a:ext cx="100083" cy="10905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794323" y="1853823"/>
                <a:ext cx="100083" cy="10905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708515" y="2306595"/>
                <a:ext cx="100083" cy="10905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6532336" y="1977076"/>
              <a:ext cx="445854" cy="276999"/>
            </a:xfrm>
            <a:prstGeom prst="rect">
              <a:avLst/>
            </a:prstGeom>
            <a:noFill/>
          </p:spPr>
          <p:txBody>
            <a:bodyPr wrap="square" rtlCol="0">
              <a:spAutoFit/>
            </a:bodyPr>
            <a:lstStyle/>
            <a:p>
              <a:pPr algn="ctr"/>
              <a:r>
                <a:rPr lang="en-US" sz="600" dirty="0">
                  <a:solidFill>
                    <a:srgbClr val="002060"/>
                  </a:solidFill>
                </a:rPr>
                <a:t>33 cm Switch</a:t>
              </a:r>
            </a:p>
          </p:txBody>
        </p:sp>
      </p:grpSp>
      <p:sp>
        <p:nvSpPr>
          <p:cNvPr id="41" name="Rectangle 40"/>
          <p:cNvSpPr/>
          <p:nvPr/>
        </p:nvSpPr>
        <p:spPr>
          <a:xfrm>
            <a:off x="4094260" y="3064446"/>
            <a:ext cx="695772" cy="334615"/>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rgbClr val="002060"/>
                </a:solidFill>
              </a:rPr>
              <a:t>Power Meter</a:t>
            </a:r>
          </a:p>
        </p:txBody>
      </p:sp>
      <p:sp>
        <p:nvSpPr>
          <p:cNvPr id="43" name="Flowchart: Alternate Process 42"/>
          <p:cNvSpPr/>
          <p:nvPr/>
        </p:nvSpPr>
        <p:spPr>
          <a:xfrm>
            <a:off x="7993895" y="4946471"/>
            <a:ext cx="1294370" cy="722811"/>
          </a:xfrm>
          <a:prstGeom prst="flowChartAlternate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rPr>
              <a:t>Yaesu</a:t>
            </a:r>
            <a:r>
              <a:rPr lang="en-US" dirty="0">
                <a:solidFill>
                  <a:schemeClr val="bg1"/>
                </a:solidFill>
              </a:rPr>
              <a:t> </a:t>
            </a:r>
          </a:p>
          <a:p>
            <a:pPr algn="ctr"/>
            <a:r>
              <a:rPr lang="en-US" dirty="0">
                <a:solidFill>
                  <a:schemeClr val="bg1"/>
                </a:solidFill>
              </a:rPr>
              <a:t>FT-736R</a:t>
            </a:r>
          </a:p>
        </p:txBody>
      </p:sp>
      <p:sp>
        <p:nvSpPr>
          <p:cNvPr id="44" name="Flowchart: Alternate Process 43"/>
          <p:cNvSpPr/>
          <p:nvPr/>
        </p:nvSpPr>
        <p:spPr>
          <a:xfrm>
            <a:off x="2115252" y="4946471"/>
            <a:ext cx="1294370" cy="722811"/>
          </a:xfrm>
          <a:prstGeom prst="flowChartAlternate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rPr>
              <a:t>Yaesu</a:t>
            </a:r>
            <a:r>
              <a:rPr lang="en-US" dirty="0">
                <a:solidFill>
                  <a:schemeClr val="bg1"/>
                </a:solidFill>
              </a:rPr>
              <a:t> </a:t>
            </a:r>
          </a:p>
          <a:p>
            <a:pPr algn="ctr"/>
            <a:r>
              <a:rPr lang="en-US" dirty="0">
                <a:solidFill>
                  <a:schemeClr val="bg1"/>
                </a:solidFill>
              </a:rPr>
              <a:t>FT-847</a:t>
            </a:r>
          </a:p>
        </p:txBody>
      </p:sp>
      <p:sp>
        <p:nvSpPr>
          <p:cNvPr id="45" name="Flowchart: Alternate Process 44"/>
          <p:cNvSpPr/>
          <p:nvPr/>
        </p:nvSpPr>
        <p:spPr>
          <a:xfrm>
            <a:off x="3694726" y="4946471"/>
            <a:ext cx="1294370" cy="722811"/>
          </a:xfrm>
          <a:prstGeom prst="flowChartAlternate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Kenwood </a:t>
            </a:r>
          </a:p>
          <a:p>
            <a:pPr algn="ctr"/>
            <a:r>
              <a:rPr lang="en-US" dirty="0">
                <a:solidFill>
                  <a:schemeClr val="bg1"/>
                </a:solidFill>
              </a:rPr>
              <a:t>TM-D710A</a:t>
            </a:r>
          </a:p>
        </p:txBody>
      </p:sp>
      <p:sp>
        <p:nvSpPr>
          <p:cNvPr id="46" name="Flowchart: Alternate Process 45"/>
          <p:cNvSpPr/>
          <p:nvPr/>
        </p:nvSpPr>
        <p:spPr>
          <a:xfrm>
            <a:off x="6394497" y="4946471"/>
            <a:ext cx="1294370" cy="722811"/>
          </a:xfrm>
          <a:prstGeom prst="flowChartAlternateProcess">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rPr>
              <a:t>Alinco</a:t>
            </a:r>
            <a:endParaRPr lang="en-US" dirty="0">
              <a:solidFill>
                <a:schemeClr val="bg1"/>
              </a:solidFill>
            </a:endParaRPr>
          </a:p>
          <a:p>
            <a:pPr algn="ctr"/>
            <a:r>
              <a:rPr lang="en-US" dirty="0">
                <a:solidFill>
                  <a:schemeClr val="bg1"/>
                </a:solidFill>
              </a:rPr>
              <a:t>DJ-G29T</a:t>
            </a:r>
          </a:p>
        </p:txBody>
      </p:sp>
      <p:sp>
        <p:nvSpPr>
          <p:cNvPr id="47" name="TextBox 46"/>
          <p:cNvSpPr txBox="1"/>
          <p:nvPr/>
        </p:nvSpPr>
        <p:spPr>
          <a:xfrm>
            <a:off x="2328869" y="281623"/>
            <a:ext cx="6842364" cy="584775"/>
          </a:xfrm>
          <a:prstGeom prst="rect">
            <a:avLst/>
          </a:prstGeom>
          <a:noFill/>
        </p:spPr>
        <p:txBody>
          <a:bodyPr wrap="square" rtlCol="0">
            <a:spAutoFit/>
          </a:bodyPr>
          <a:lstStyle/>
          <a:p>
            <a:pPr algn="ctr"/>
            <a:r>
              <a:rPr lang="en-US" sz="3200" b="1" dirty="0"/>
              <a:t>N0LD/R RF and Power Architecture</a:t>
            </a:r>
          </a:p>
        </p:txBody>
      </p:sp>
      <p:cxnSp>
        <p:nvCxnSpPr>
          <p:cNvPr id="50" name="Straight Connector 49"/>
          <p:cNvCxnSpPr>
            <a:stCxn id="7" idx="2"/>
            <a:endCxn id="44" idx="0"/>
          </p:cNvCxnSpPr>
          <p:nvPr/>
        </p:nvCxnSpPr>
        <p:spPr>
          <a:xfrm>
            <a:off x="2729679" y="1771280"/>
            <a:ext cx="32758" cy="317519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Elbow Connector 53"/>
          <p:cNvCxnSpPr>
            <a:stCxn id="4" idx="2"/>
            <a:endCxn id="45" idx="0"/>
          </p:cNvCxnSpPr>
          <p:nvPr/>
        </p:nvCxnSpPr>
        <p:spPr>
          <a:xfrm rot="16200000" flipH="1">
            <a:off x="2273052" y="2877611"/>
            <a:ext cx="3175191" cy="962528"/>
          </a:xfrm>
          <a:prstGeom prst="bentConnector3">
            <a:avLst>
              <a:gd name="adj1" fmla="val 94157"/>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lbow Connector 57"/>
          <p:cNvCxnSpPr>
            <a:stCxn id="5" idx="2"/>
            <a:endCxn id="23" idx="0"/>
          </p:cNvCxnSpPr>
          <p:nvPr/>
        </p:nvCxnSpPr>
        <p:spPr>
          <a:xfrm rot="16200000" flipH="1">
            <a:off x="4037428" y="1819089"/>
            <a:ext cx="367651" cy="272031"/>
          </a:xfrm>
          <a:prstGeom prst="bentConnector3">
            <a:avLst>
              <a:gd name="adj1" fmla="val 50000"/>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Elbow Connector 61"/>
          <p:cNvCxnSpPr>
            <a:stCxn id="6" idx="2"/>
            <a:endCxn id="24" idx="0"/>
          </p:cNvCxnSpPr>
          <p:nvPr/>
        </p:nvCxnSpPr>
        <p:spPr>
          <a:xfrm rot="5400000">
            <a:off x="4472241" y="1822356"/>
            <a:ext cx="369928" cy="267777"/>
          </a:xfrm>
          <a:prstGeom prst="bentConnector3">
            <a:avLst>
              <a:gd name="adj1" fmla="val 50000"/>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Elbow Connector 64"/>
          <p:cNvCxnSpPr>
            <a:stCxn id="9" idx="2"/>
            <a:endCxn id="18" idx="0"/>
          </p:cNvCxnSpPr>
          <p:nvPr/>
        </p:nvCxnSpPr>
        <p:spPr>
          <a:xfrm rot="5400000">
            <a:off x="6587174" y="1826864"/>
            <a:ext cx="369928" cy="258760"/>
          </a:xfrm>
          <a:prstGeom prst="bentConnector3">
            <a:avLst>
              <a:gd name="adj1" fmla="val 50000"/>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Elbow Connector 67"/>
          <p:cNvCxnSpPr>
            <a:stCxn id="8" idx="2"/>
            <a:endCxn id="17" idx="0"/>
          </p:cNvCxnSpPr>
          <p:nvPr/>
        </p:nvCxnSpPr>
        <p:spPr>
          <a:xfrm rot="16200000" flipH="1">
            <a:off x="6152362" y="1814581"/>
            <a:ext cx="367651" cy="281048"/>
          </a:xfrm>
          <a:prstGeom prst="bentConnector3">
            <a:avLst>
              <a:gd name="adj1" fmla="val 50000"/>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Elbow Connector 70"/>
          <p:cNvCxnSpPr>
            <a:stCxn id="11" idx="2"/>
            <a:endCxn id="20" idx="0"/>
          </p:cNvCxnSpPr>
          <p:nvPr/>
        </p:nvCxnSpPr>
        <p:spPr>
          <a:xfrm rot="16200000" flipH="1">
            <a:off x="7509280" y="1820361"/>
            <a:ext cx="367651" cy="269487"/>
          </a:xfrm>
          <a:prstGeom prst="bentConnector3">
            <a:avLst>
              <a:gd name="adj1" fmla="val 50000"/>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Elbow Connector 73"/>
          <p:cNvCxnSpPr>
            <a:stCxn id="12" idx="2"/>
            <a:endCxn id="21" idx="0"/>
          </p:cNvCxnSpPr>
          <p:nvPr/>
        </p:nvCxnSpPr>
        <p:spPr>
          <a:xfrm rot="5400000">
            <a:off x="7944093" y="1821084"/>
            <a:ext cx="369928" cy="270321"/>
          </a:xfrm>
          <a:prstGeom prst="bentConnector3">
            <a:avLst>
              <a:gd name="adj1" fmla="val 50000"/>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Elbow Connector 76"/>
          <p:cNvCxnSpPr>
            <a:stCxn id="13" idx="2"/>
          </p:cNvCxnSpPr>
          <p:nvPr/>
        </p:nvCxnSpPr>
        <p:spPr>
          <a:xfrm rot="5400000">
            <a:off x="7339781" y="3358876"/>
            <a:ext cx="3175193" cy="1"/>
          </a:xfrm>
          <a:prstGeom prst="bentConnector3">
            <a:avLst>
              <a:gd name="adj1" fmla="val 50000"/>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0" name="Elbow Connector 79"/>
          <p:cNvCxnSpPr>
            <a:stCxn id="22" idx="2"/>
            <a:endCxn id="46" idx="0"/>
          </p:cNvCxnSpPr>
          <p:nvPr/>
        </p:nvCxnSpPr>
        <p:spPr>
          <a:xfrm rot="5400000">
            <a:off x="6353169" y="3391552"/>
            <a:ext cx="2243432" cy="866406"/>
          </a:xfrm>
          <a:prstGeom prst="bentConnector3">
            <a:avLst>
              <a:gd name="adj1" fmla="val 92700"/>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19" idx="2"/>
            <a:endCxn id="30" idx="2"/>
          </p:cNvCxnSpPr>
          <p:nvPr/>
        </p:nvCxnSpPr>
        <p:spPr>
          <a:xfrm rot="16200000" flipH="1">
            <a:off x="5988610" y="3271379"/>
            <a:ext cx="1137849" cy="1168"/>
          </a:xfrm>
          <a:prstGeom prst="bentConnector3">
            <a:avLst>
              <a:gd name="adj1" fmla="val 50000"/>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25" idx="2"/>
            <a:endCxn id="41" idx="0"/>
          </p:cNvCxnSpPr>
          <p:nvPr/>
        </p:nvCxnSpPr>
        <p:spPr>
          <a:xfrm rot="16200000" flipH="1">
            <a:off x="4259124" y="2881423"/>
            <a:ext cx="361407" cy="4638"/>
          </a:xfrm>
          <a:prstGeom prst="bentConnector3">
            <a:avLst>
              <a:gd name="adj1" fmla="val 50000"/>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Elbow Connector 89"/>
          <p:cNvCxnSpPr>
            <a:stCxn id="41" idx="2"/>
            <a:endCxn id="29" idx="2"/>
          </p:cNvCxnSpPr>
          <p:nvPr/>
        </p:nvCxnSpPr>
        <p:spPr>
          <a:xfrm rot="5400000">
            <a:off x="4197779" y="3643412"/>
            <a:ext cx="488719" cy="17"/>
          </a:xfrm>
          <a:prstGeom prst="bentConnector3">
            <a:avLst>
              <a:gd name="adj1" fmla="val 50000"/>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Elbow Connector 109"/>
          <p:cNvCxnSpPr>
            <a:stCxn id="29" idx="0"/>
          </p:cNvCxnSpPr>
          <p:nvPr/>
        </p:nvCxnSpPr>
        <p:spPr>
          <a:xfrm rot="16200000" flipH="1">
            <a:off x="6249121" y="2524924"/>
            <a:ext cx="279939" cy="3893923"/>
          </a:xfrm>
          <a:prstGeom prst="bentConnector2">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3" name="Elbow Connector 112"/>
          <p:cNvCxnSpPr/>
          <p:nvPr/>
        </p:nvCxnSpPr>
        <p:spPr>
          <a:xfrm rot="16200000" flipH="1">
            <a:off x="8168160" y="4778579"/>
            <a:ext cx="334618" cy="1169"/>
          </a:xfrm>
          <a:prstGeom prst="bentConnector3">
            <a:avLst>
              <a:gd name="adj1" fmla="val 50000"/>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5" name="Elbow Connector 114"/>
          <p:cNvCxnSpPr>
            <a:stCxn id="10" idx="2"/>
          </p:cNvCxnSpPr>
          <p:nvPr/>
        </p:nvCxnSpPr>
        <p:spPr>
          <a:xfrm rot="16200000" flipH="1">
            <a:off x="5639319" y="1625338"/>
            <a:ext cx="2700607" cy="2992489"/>
          </a:xfrm>
          <a:prstGeom prst="bentConnector2">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8490037" y="4471885"/>
            <a:ext cx="17331" cy="474586"/>
          </a:xfrm>
          <a:prstGeom prst="line">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5" name="Elbow Connector 124"/>
          <p:cNvCxnSpPr>
            <a:stCxn id="30" idx="0"/>
          </p:cNvCxnSpPr>
          <p:nvPr/>
        </p:nvCxnSpPr>
        <p:spPr>
          <a:xfrm rot="16200000" flipH="1">
            <a:off x="7574982" y="3268160"/>
            <a:ext cx="78856" cy="2112585"/>
          </a:xfrm>
          <a:prstGeom prst="bentConnector2">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8670703" y="4363881"/>
            <a:ext cx="25168" cy="582590"/>
          </a:xfrm>
          <a:prstGeom prst="line">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sp>
        <p:nvSpPr>
          <p:cNvPr id="2" name="Heptagon 1"/>
          <p:cNvSpPr/>
          <p:nvPr/>
        </p:nvSpPr>
        <p:spPr>
          <a:xfrm>
            <a:off x="10034171" y="2046721"/>
            <a:ext cx="774357" cy="696023"/>
          </a:xfrm>
          <a:prstGeom prst="hep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Dual </a:t>
            </a:r>
          </a:p>
          <a:p>
            <a:pPr algn="ctr"/>
            <a:r>
              <a:rPr lang="en-US" sz="1100" dirty="0" err="1"/>
              <a:t>Powr</a:t>
            </a:r>
            <a:r>
              <a:rPr lang="en-US" sz="1100" dirty="0"/>
              <a:t> Switch</a:t>
            </a:r>
          </a:p>
        </p:txBody>
      </p:sp>
      <p:sp>
        <p:nvSpPr>
          <p:cNvPr id="3" name="Round Same Side Corner Rectangle 2"/>
          <p:cNvSpPr/>
          <p:nvPr/>
        </p:nvSpPr>
        <p:spPr>
          <a:xfrm>
            <a:off x="10034171" y="1314081"/>
            <a:ext cx="774357" cy="457198"/>
          </a:xfrm>
          <a:prstGeom prst="round2Same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Car Battery</a:t>
            </a:r>
          </a:p>
        </p:txBody>
      </p:sp>
      <p:sp>
        <p:nvSpPr>
          <p:cNvPr id="42" name="Rectangle 41"/>
          <p:cNvSpPr/>
          <p:nvPr/>
        </p:nvSpPr>
        <p:spPr>
          <a:xfrm>
            <a:off x="9900939" y="2987394"/>
            <a:ext cx="446854" cy="82333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40 Amp Dist.</a:t>
            </a:r>
          </a:p>
        </p:txBody>
      </p:sp>
      <p:sp>
        <p:nvSpPr>
          <p:cNvPr id="69" name="Rectangle 68"/>
          <p:cNvSpPr/>
          <p:nvPr/>
        </p:nvSpPr>
        <p:spPr>
          <a:xfrm>
            <a:off x="9900939" y="3958859"/>
            <a:ext cx="466078" cy="82333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40 Amp Dist.</a:t>
            </a:r>
          </a:p>
        </p:txBody>
      </p:sp>
      <p:grpSp>
        <p:nvGrpSpPr>
          <p:cNvPr id="52" name="Group 120"/>
          <p:cNvGrpSpPr/>
          <p:nvPr/>
        </p:nvGrpSpPr>
        <p:grpSpPr>
          <a:xfrm>
            <a:off x="10784295" y="3093671"/>
            <a:ext cx="691988" cy="790294"/>
            <a:chOff x="10784295" y="3150233"/>
            <a:chExt cx="691988" cy="790294"/>
          </a:xfrm>
        </p:grpSpPr>
        <p:sp>
          <p:nvSpPr>
            <p:cNvPr id="49" name="Pentagon 48"/>
            <p:cNvSpPr/>
            <p:nvPr/>
          </p:nvSpPr>
          <p:spPr>
            <a:xfrm rot="16200000">
              <a:off x="10808528" y="3131009"/>
              <a:ext cx="461728" cy="500176"/>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p>
          </p:txBody>
        </p:sp>
        <p:sp>
          <p:nvSpPr>
            <p:cNvPr id="51" name="TextBox 50"/>
            <p:cNvSpPr txBox="1"/>
            <p:nvPr/>
          </p:nvSpPr>
          <p:spPr>
            <a:xfrm>
              <a:off x="10784295" y="3263419"/>
              <a:ext cx="691988" cy="677108"/>
            </a:xfrm>
            <a:prstGeom prst="rect">
              <a:avLst/>
            </a:prstGeom>
            <a:noFill/>
          </p:spPr>
          <p:txBody>
            <a:bodyPr wrap="square" rtlCol="0">
              <a:spAutoFit/>
            </a:bodyPr>
            <a:lstStyle/>
            <a:p>
              <a:r>
                <a:rPr lang="en-US" sz="900" dirty="0">
                  <a:solidFill>
                    <a:schemeClr val="bg1"/>
                  </a:solidFill>
                </a:rPr>
                <a:t>Voltage </a:t>
              </a:r>
              <a:r>
                <a:rPr lang="en-US" sz="900" dirty="0" err="1">
                  <a:solidFill>
                    <a:schemeClr val="bg1"/>
                  </a:solidFill>
                </a:rPr>
                <a:t>Upconv</a:t>
              </a:r>
              <a:r>
                <a:rPr lang="en-US" sz="900" dirty="0">
                  <a:solidFill>
                    <a:schemeClr val="bg1"/>
                  </a:solidFill>
                </a:rPr>
                <a:t>.</a:t>
              </a:r>
            </a:p>
            <a:p>
              <a:endParaRPr lang="en-US" sz="2000" dirty="0">
                <a:solidFill>
                  <a:schemeClr val="bg1"/>
                </a:solidFill>
              </a:endParaRPr>
            </a:p>
          </p:txBody>
        </p:sp>
      </p:grpSp>
      <p:grpSp>
        <p:nvGrpSpPr>
          <p:cNvPr id="53" name="Group 123"/>
          <p:cNvGrpSpPr/>
          <p:nvPr/>
        </p:nvGrpSpPr>
        <p:grpSpPr>
          <a:xfrm>
            <a:off x="10784295" y="4053126"/>
            <a:ext cx="691988" cy="800282"/>
            <a:chOff x="10784295" y="4128542"/>
            <a:chExt cx="691988" cy="800282"/>
          </a:xfrm>
        </p:grpSpPr>
        <p:sp>
          <p:nvSpPr>
            <p:cNvPr id="70" name="Pentagon 69"/>
            <p:cNvSpPr/>
            <p:nvPr/>
          </p:nvSpPr>
          <p:spPr>
            <a:xfrm rot="16200000">
              <a:off x="10827752" y="4109318"/>
              <a:ext cx="461728" cy="500176"/>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10784295" y="4251716"/>
              <a:ext cx="691988" cy="677108"/>
            </a:xfrm>
            <a:prstGeom prst="rect">
              <a:avLst/>
            </a:prstGeom>
            <a:noFill/>
          </p:spPr>
          <p:txBody>
            <a:bodyPr wrap="square" rtlCol="0">
              <a:spAutoFit/>
            </a:bodyPr>
            <a:lstStyle/>
            <a:p>
              <a:r>
                <a:rPr lang="en-US" sz="900" dirty="0">
                  <a:solidFill>
                    <a:schemeClr val="bg1"/>
                  </a:solidFill>
                </a:rPr>
                <a:t>Voltage </a:t>
              </a:r>
              <a:r>
                <a:rPr lang="en-US" sz="900" dirty="0" err="1">
                  <a:solidFill>
                    <a:schemeClr val="bg1"/>
                  </a:solidFill>
                </a:rPr>
                <a:t>Upconv</a:t>
              </a:r>
              <a:r>
                <a:rPr lang="en-US" sz="900" dirty="0">
                  <a:solidFill>
                    <a:schemeClr val="bg1"/>
                  </a:solidFill>
                </a:rPr>
                <a:t>.</a:t>
              </a:r>
            </a:p>
            <a:p>
              <a:endParaRPr lang="en-US" sz="2000" dirty="0">
                <a:solidFill>
                  <a:schemeClr val="bg1"/>
                </a:solidFill>
              </a:endParaRPr>
            </a:p>
          </p:txBody>
        </p:sp>
      </p:grpSp>
      <p:cxnSp>
        <p:nvCxnSpPr>
          <p:cNvPr id="73" name="Elbow Connector 72"/>
          <p:cNvCxnSpPr>
            <a:stCxn id="44" idx="2"/>
          </p:cNvCxnSpPr>
          <p:nvPr/>
        </p:nvCxnSpPr>
        <p:spPr>
          <a:xfrm rot="5400000" flipH="1" flipV="1">
            <a:off x="5781086" y="1549427"/>
            <a:ext cx="1101206" cy="7138504"/>
          </a:xfrm>
          <a:prstGeom prst="bentConnector4">
            <a:avLst>
              <a:gd name="adj1" fmla="val -54145"/>
              <a:gd name="adj2" fmla="val 98111"/>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Elbow Connector 75"/>
          <p:cNvCxnSpPr>
            <a:stCxn id="45" idx="2"/>
            <a:endCxn id="69" idx="1"/>
          </p:cNvCxnSpPr>
          <p:nvPr/>
        </p:nvCxnSpPr>
        <p:spPr>
          <a:xfrm rot="5400000" flipH="1" flipV="1">
            <a:off x="6472047" y="2240390"/>
            <a:ext cx="1298756" cy="5559028"/>
          </a:xfrm>
          <a:prstGeom prst="bentConnector4">
            <a:avLst>
              <a:gd name="adj1" fmla="val -32843"/>
              <a:gd name="adj2" fmla="val 94994"/>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Elbow Connector 84"/>
          <p:cNvCxnSpPr>
            <a:stCxn id="43" idx="2"/>
          </p:cNvCxnSpPr>
          <p:nvPr/>
        </p:nvCxnSpPr>
        <p:spPr>
          <a:xfrm rot="5400000" flipH="1" flipV="1">
            <a:off x="8357606" y="4535190"/>
            <a:ext cx="1417566" cy="850618"/>
          </a:xfrm>
          <a:prstGeom prst="bentConnector3">
            <a:avLst>
              <a:gd name="adj1" fmla="val -16126"/>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9490137" y="4250579"/>
            <a:ext cx="418839" cy="113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Elbow Connector 118"/>
          <p:cNvCxnSpPr/>
          <p:nvPr/>
        </p:nvCxnSpPr>
        <p:spPr>
          <a:xfrm>
            <a:off x="2953805" y="3395143"/>
            <a:ext cx="6955171" cy="220028"/>
          </a:xfrm>
          <a:prstGeom prst="bentConnector3">
            <a:avLst>
              <a:gd name="adj1" fmla="val -219"/>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Elbow Connector 122"/>
          <p:cNvCxnSpPr>
            <a:endCxn id="42" idx="3"/>
          </p:cNvCxnSpPr>
          <p:nvPr/>
        </p:nvCxnSpPr>
        <p:spPr>
          <a:xfrm rot="10800000">
            <a:off x="10347794" y="3399061"/>
            <a:ext cx="941687" cy="12700"/>
          </a:xfrm>
          <a:prstGeom prst="bentConnector3">
            <a:avLst>
              <a:gd name="adj1" fmla="val 50000"/>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 name="Elbow Connector 130"/>
          <p:cNvCxnSpPr>
            <a:endCxn id="69" idx="3"/>
          </p:cNvCxnSpPr>
          <p:nvPr/>
        </p:nvCxnSpPr>
        <p:spPr>
          <a:xfrm rot="10800000">
            <a:off x="10367017" y="4370526"/>
            <a:ext cx="883354" cy="12700"/>
          </a:xfrm>
          <a:prstGeom prst="bentConnector3">
            <a:avLst>
              <a:gd name="adj1" fmla="val 50000"/>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7" name="Elbow Connector 136"/>
          <p:cNvCxnSpPr>
            <a:stCxn id="49" idx="3"/>
            <a:endCxn id="2" idx="1"/>
          </p:cNvCxnSpPr>
          <p:nvPr/>
        </p:nvCxnSpPr>
        <p:spPr>
          <a:xfrm rot="16200000" flipV="1">
            <a:off x="10624295" y="2678574"/>
            <a:ext cx="599333" cy="230862"/>
          </a:xfrm>
          <a:prstGeom prst="bentConnector2">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0" name="Elbow Connector 139"/>
          <p:cNvCxnSpPr>
            <a:endCxn id="2" idx="0"/>
          </p:cNvCxnSpPr>
          <p:nvPr/>
        </p:nvCxnSpPr>
        <p:spPr>
          <a:xfrm rot="16200000" flipV="1">
            <a:off x="10383956" y="2532465"/>
            <a:ext cx="1653169" cy="957394"/>
          </a:xfrm>
          <a:prstGeom prst="bentConnector2">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5" name="Elbow Connector 144"/>
          <p:cNvCxnSpPr>
            <a:endCxn id="70" idx="3"/>
          </p:cNvCxnSpPr>
          <p:nvPr/>
        </p:nvCxnSpPr>
        <p:spPr>
          <a:xfrm rot="10800000" flipV="1">
            <a:off x="11058616" y="3847734"/>
            <a:ext cx="630622" cy="205392"/>
          </a:xfrm>
          <a:prstGeom prst="bentConnector2">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10272423" y="1771278"/>
            <a:ext cx="1535" cy="33773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10540475" y="1771278"/>
            <a:ext cx="0" cy="33773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6215504" y="3068562"/>
            <a:ext cx="695772" cy="334615"/>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rgbClr val="002060"/>
                </a:solidFill>
              </a:rPr>
              <a:t>Power Meter</a:t>
            </a:r>
          </a:p>
        </p:txBody>
      </p:sp>
      <p:sp>
        <p:nvSpPr>
          <p:cNvPr id="92" name="Rectangle 91"/>
          <p:cNvSpPr/>
          <p:nvPr/>
        </p:nvSpPr>
        <p:spPr>
          <a:xfrm>
            <a:off x="2393144" y="3068562"/>
            <a:ext cx="695772" cy="334615"/>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rgbClr val="002060"/>
                </a:solidFill>
              </a:rPr>
              <a:t>Power Meter</a:t>
            </a:r>
          </a:p>
        </p:txBody>
      </p:sp>
      <p:cxnSp>
        <p:nvCxnSpPr>
          <p:cNvPr id="105" name="Elbow Connector 104"/>
          <p:cNvCxnSpPr/>
          <p:nvPr/>
        </p:nvCxnSpPr>
        <p:spPr>
          <a:xfrm>
            <a:off x="4632379" y="3407237"/>
            <a:ext cx="5280713" cy="137912"/>
          </a:xfrm>
          <a:prstGeom prst="bentConnector3">
            <a:avLst>
              <a:gd name="adj1" fmla="val 80"/>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 name="Elbow Connector 108"/>
          <p:cNvCxnSpPr/>
          <p:nvPr/>
        </p:nvCxnSpPr>
        <p:spPr>
          <a:xfrm>
            <a:off x="6714501" y="3400592"/>
            <a:ext cx="3227982" cy="90541"/>
          </a:xfrm>
          <a:prstGeom prst="bentConnector3">
            <a:avLst>
              <a:gd name="adj1" fmla="val 491"/>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95" name="Date Placeholder 94"/>
          <p:cNvSpPr>
            <a:spLocks noGrp="1"/>
          </p:cNvSpPr>
          <p:nvPr>
            <p:ph type="dt" sz="half" idx="10"/>
          </p:nvPr>
        </p:nvSpPr>
        <p:spPr/>
        <p:txBody>
          <a:bodyPr/>
          <a:lstStyle/>
          <a:p>
            <a:fld id="{E0721480-E67F-464C-9BB4-210973E293DB}" type="datetime1">
              <a:rPr lang="en-US" smtClean="0"/>
              <a:pPr/>
              <a:t>9/9/2022</a:t>
            </a:fld>
            <a:endParaRPr lang="en-US"/>
          </a:p>
        </p:txBody>
      </p:sp>
      <p:sp>
        <p:nvSpPr>
          <p:cNvPr id="96" name="Slide Number Placeholder 95"/>
          <p:cNvSpPr>
            <a:spLocks noGrp="1"/>
          </p:cNvSpPr>
          <p:nvPr>
            <p:ph type="sldNum" sz="quarter" idx="12"/>
          </p:nvPr>
        </p:nvSpPr>
        <p:spPr/>
        <p:txBody>
          <a:bodyPr/>
          <a:lstStyle/>
          <a:p>
            <a:fld id="{8F272B91-0545-48DA-9D7F-7F00F9D7BD95}" type="slidenum">
              <a:rPr lang="en-US" smtClean="0"/>
              <a:pPr/>
              <a:t>70</a:t>
            </a:fld>
            <a:endParaRPr lang="en-US"/>
          </a:p>
        </p:txBody>
      </p:sp>
    </p:spTree>
    <p:extLst>
      <p:ext uri="{BB962C8B-B14F-4D97-AF65-F5344CB8AC3E}">
        <p14:creationId xmlns:p14="http://schemas.microsoft.com/office/powerpoint/2010/main" val="14275615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Lego Shelves</a:t>
            </a:r>
          </a:p>
        </p:txBody>
      </p:sp>
      <p:pic>
        <p:nvPicPr>
          <p:cNvPr id="13315" name="Picture 3"/>
          <p:cNvPicPr>
            <a:picLocks noGrp="1" noChangeAspect="1" noChangeArrowheads="1"/>
          </p:cNvPicPr>
          <p:nvPr>
            <p:ph idx="1"/>
          </p:nvPr>
        </p:nvPicPr>
        <p:blipFill>
          <a:blip r:embed="rId2" cstate="print"/>
          <a:srcRect/>
          <a:stretch>
            <a:fillRect/>
          </a:stretch>
        </p:blipFill>
        <p:spPr bwMode="auto">
          <a:xfrm>
            <a:off x="143436" y="1762873"/>
            <a:ext cx="8122947" cy="4826186"/>
          </a:xfrm>
          <a:prstGeom prst="rect">
            <a:avLst/>
          </a:prstGeom>
          <a:noFill/>
          <a:ln w="9525">
            <a:noFill/>
            <a:miter lim="800000"/>
            <a:headEnd/>
            <a:tailEnd/>
          </a:ln>
        </p:spPr>
      </p:pic>
      <p:sp>
        <p:nvSpPr>
          <p:cNvPr id="5" name="Date Placeholder 4"/>
          <p:cNvSpPr>
            <a:spLocks noGrp="1"/>
          </p:cNvSpPr>
          <p:nvPr>
            <p:ph type="dt" sz="half" idx="10"/>
          </p:nvPr>
        </p:nvSpPr>
        <p:spPr/>
        <p:txBody>
          <a:bodyPr/>
          <a:lstStyle/>
          <a:p>
            <a:fld id="{44BBCA9E-8100-4F77-97F2-A8549A8C4206}" type="datetime1">
              <a:rPr lang="en-US" smtClean="0"/>
              <a:pPr/>
              <a:t>9/9/2022</a:t>
            </a:fld>
            <a:endParaRPr lang="en-US"/>
          </a:p>
        </p:txBody>
      </p:sp>
      <p:sp>
        <p:nvSpPr>
          <p:cNvPr id="6" name="Slide Number Placeholder 5"/>
          <p:cNvSpPr>
            <a:spLocks noGrp="1"/>
          </p:cNvSpPr>
          <p:nvPr>
            <p:ph type="sldNum" sz="quarter" idx="12"/>
          </p:nvPr>
        </p:nvSpPr>
        <p:spPr/>
        <p:txBody>
          <a:bodyPr/>
          <a:lstStyle/>
          <a:p>
            <a:fld id="{8F272B91-0545-48DA-9D7F-7F00F9D7BD95}" type="slidenum">
              <a:rPr lang="en-US" smtClean="0"/>
              <a:pPr/>
              <a:t>71</a:t>
            </a:fld>
            <a:endParaRPr lang="en-US"/>
          </a:p>
        </p:txBody>
      </p:sp>
      <p:pic>
        <p:nvPicPr>
          <p:cNvPr id="13314" name="Picture 2" descr="C:\Users\Randy\Pictures\Ham Radio\VHF Contest\2017 Jun VHF Contest\20170605_081042.jpg"/>
          <p:cNvPicPr>
            <a:picLocks noChangeAspect="1" noChangeArrowheads="1"/>
          </p:cNvPicPr>
          <p:nvPr/>
        </p:nvPicPr>
        <p:blipFill>
          <a:blip r:embed="rId3" cstate="print"/>
          <a:srcRect/>
          <a:stretch>
            <a:fillRect/>
          </a:stretch>
        </p:blipFill>
        <p:spPr bwMode="auto">
          <a:xfrm rot="5400000">
            <a:off x="6834187" y="1500189"/>
            <a:ext cx="6858000" cy="3857625"/>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05 - 2018 09 07 - 010 - George Mackus AB0RX at Main Operating position - N0LD.jpg"/>
          <p:cNvPicPr>
            <a:picLocks noChangeAspect="1"/>
          </p:cNvPicPr>
          <p:nvPr/>
        </p:nvPicPr>
        <p:blipFill>
          <a:blip r:embed="rId2" cstate="print"/>
          <a:stretch>
            <a:fillRect/>
          </a:stretch>
        </p:blipFill>
        <p:spPr>
          <a:xfrm>
            <a:off x="1524000" y="0"/>
            <a:ext cx="9144000" cy="6858000"/>
          </a:xfrm>
          <a:prstGeom prst="rect">
            <a:avLst/>
          </a:prstGeom>
        </p:spPr>
      </p:pic>
      <p:sp>
        <p:nvSpPr>
          <p:cNvPr id="3" name="Title 2"/>
          <p:cNvSpPr>
            <a:spLocks noGrp="1"/>
          </p:cNvSpPr>
          <p:nvPr>
            <p:ph type="title"/>
          </p:nvPr>
        </p:nvSpPr>
        <p:spPr/>
        <p:txBody>
          <a:bodyPr>
            <a:normAutofit/>
          </a:bodyPr>
          <a:lstStyle/>
          <a:p>
            <a:pPr algn="ctr"/>
            <a:r>
              <a:rPr lang="en-US" sz="2800" dirty="0">
                <a:solidFill>
                  <a:schemeClr val="bg1"/>
                </a:solidFill>
              </a:rPr>
              <a:t>AB0RX at the N0LD/R main operating position</a:t>
            </a:r>
          </a:p>
        </p:txBody>
      </p:sp>
      <p:sp>
        <p:nvSpPr>
          <p:cNvPr id="5" name="Date Placeholder 4"/>
          <p:cNvSpPr>
            <a:spLocks noGrp="1"/>
          </p:cNvSpPr>
          <p:nvPr>
            <p:ph type="dt" sz="half" idx="10"/>
          </p:nvPr>
        </p:nvSpPr>
        <p:spPr/>
        <p:txBody>
          <a:bodyPr/>
          <a:lstStyle/>
          <a:p>
            <a:fld id="{01C00EA4-8355-458F-AFC6-087CBE85FD3B}" type="datetime1">
              <a:rPr lang="en-US" smtClean="0"/>
              <a:pPr/>
              <a:t>9/9/2022</a:t>
            </a:fld>
            <a:endParaRPr lang="en-US"/>
          </a:p>
        </p:txBody>
      </p:sp>
      <p:sp>
        <p:nvSpPr>
          <p:cNvPr id="6" name="Slide Number Placeholder 5"/>
          <p:cNvSpPr>
            <a:spLocks noGrp="1"/>
          </p:cNvSpPr>
          <p:nvPr>
            <p:ph type="sldNum" sz="quarter" idx="12"/>
          </p:nvPr>
        </p:nvSpPr>
        <p:spPr/>
        <p:txBody>
          <a:bodyPr/>
          <a:lstStyle/>
          <a:p>
            <a:fld id="{8F272B91-0545-48DA-9D7F-7F00F9D7BD95}" type="slidenum">
              <a:rPr lang="en-US" smtClean="0"/>
              <a:pPr/>
              <a:t>72</a:t>
            </a:fld>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006a - Interior N0LD Rover.jpg"/>
          <p:cNvPicPr>
            <a:picLocks noGrp="1" noChangeAspect="1"/>
          </p:cNvPicPr>
          <p:nvPr>
            <p:ph idx="1"/>
          </p:nvPr>
        </p:nvPicPr>
        <p:blipFill>
          <a:blip r:embed="rId2" cstate="print"/>
          <a:stretch>
            <a:fillRect/>
          </a:stretch>
        </p:blipFill>
        <p:spPr>
          <a:xfrm>
            <a:off x="1582399" y="0"/>
            <a:ext cx="9144000" cy="6858000"/>
          </a:xfrm>
        </p:spPr>
      </p:pic>
      <p:sp>
        <p:nvSpPr>
          <p:cNvPr id="29" name="Date Placeholder 28"/>
          <p:cNvSpPr>
            <a:spLocks noGrp="1"/>
          </p:cNvSpPr>
          <p:nvPr>
            <p:ph type="dt" sz="half" idx="10"/>
          </p:nvPr>
        </p:nvSpPr>
        <p:spPr/>
        <p:txBody>
          <a:bodyPr/>
          <a:lstStyle/>
          <a:p>
            <a:fld id="{C5B53D28-8E36-4461-B404-21D1EAC559C2}" type="datetime1">
              <a:rPr lang="en-US" smtClean="0"/>
              <a:pPr/>
              <a:t>9/9/2022</a:t>
            </a:fld>
            <a:endParaRPr lang="en-US"/>
          </a:p>
        </p:txBody>
      </p:sp>
      <p:sp>
        <p:nvSpPr>
          <p:cNvPr id="32" name="Slide Number Placeholder 31"/>
          <p:cNvSpPr>
            <a:spLocks noGrp="1"/>
          </p:cNvSpPr>
          <p:nvPr>
            <p:ph type="sldNum" sz="quarter" idx="12"/>
          </p:nvPr>
        </p:nvSpPr>
        <p:spPr/>
        <p:txBody>
          <a:bodyPr/>
          <a:lstStyle/>
          <a:p>
            <a:fld id="{8F272B91-0545-48DA-9D7F-7F00F9D7BD95}" type="slidenum">
              <a:rPr lang="en-US" smtClean="0"/>
              <a:pPr/>
              <a:t>73</a:t>
            </a:fld>
            <a:endParaRPr lang="en-US"/>
          </a:p>
        </p:txBody>
      </p:sp>
      <p:cxnSp>
        <p:nvCxnSpPr>
          <p:cNvPr id="5" name="Straight Arrow Connector 4"/>
          <p:cNvCxnSpPr/>
          <p:nvPr/>
        </p:nvCxnSpPr>
        <p:spPr>
          <a:xfrm flipH="1">
            <a:off x="6147280" y="196012"/>
            <a:ext cx="1255956" cy="478622"/>
          </a:xfrm>
          <a:prstGeom prst="straightConnector1">
            <a:avLst/>
          </a:prstGeom>
          <a:ln w="793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416690" y="0"/>
            <a:ext cx="2362040" cy="369332"/>
          </a:xfrm>
          <a:prstGeom prst="rect">
            <a:avLst/>
          </a:prstGeom>
          <a:noFill/>
          <a:ln>
            <a:noFill/>
          </a:ln>
        </p:spPr>
        <p:txBody>
          <a:bodyPr wrap="square" rtlCol="0">
            <a:spAutoFit/>
          </a:bodyPr>
          <a:lstStyle/>
          <a:p>
            <a:r>
              <a:rPr lang="en-US" b="1" dirty="0" err="1">
                <a:solidFill>
                  <a:srgbClr val="00B050"/>
                </a:solidFill>
              </a:rPr>
              <a:t>Yaesu</a:t>
            </a:r>
            <a:r>
              <a:rPr lang="en-US" b="1" dirty="0">
                <a:solidFill>
                  <a:srgbClr val="00B050"/>
                </a:solidFill>
              </a:rPr>
              <a:t> FT-847</a:t>
            </a:r>
          </a:p>
        </p:txBody>
      </p:sp>
      <p:cxnSp>
        <p:nvCxnSpPr>
          <p:cNvPr id="7" name="Straight Arrow Connector 6"/>
          <p:cNvCxnSpPr/>
          <p:nvPr/>
        </p:nvCxnSpPr>
        <p:spPr>
          <a:xfrm flipH="1">
            <a:off x="7346373" y="2717539"/>
            <a:ext cx="1549690" cy="160743"/>
          </a:xfrm>
          <a:prstGeom prst="straightConnector1">
            <a:avLst/>
          </a:prstGeom>
          <a:ln w="793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09517" y="2521527"/>
            <a:ext cx="2362040" cy="369332"/>
          </a:xfrm>
          <a:prstGeom prst="rect">
            <a:avLst/>
          </a:prstGeom>
          <a:noFill/>
          <a:ln>
            <a:noFill/>
          </a:ln>
        </p:spPr>
        <p:txBody>
          <a:bodyPr wrap="square" rtlCol="0">
            <a:spAutoFit/>
          </a:bodyPr>
          <a:lstStyle/>
          <a:p>
            <a:r>
              <a:rPr lang="en-US" b="1" dirty="0" err="1">
                <a:solidFill>
                  <a:srgbClr val="00B050"/>
                </a:solidFill>
              </a:rPr>
              <a:t>Yaesu</a:t>
            </a:r>
            <a:r>
              <a:rPr lang="en-US" b="1" dirty="0">
                <a:solidFill>
                  <a:srgbClr val="00B050"/>
                </a:solidFill>
              </a:rPr>
              <a:t> FT-736r</a:t>
            </a:r>
          </a:p>
        </p:txBody>
      </p:sp>
      <p:cxnSp>
        <p:nvCxnSpPr>
          <p:cNvPr id="10" name="Straight Arrow Connector 9"/>
          <p:cNvCxnSpPr/>
          <p:nvPr/>
        </p:nvCxnSpPr>
        <p:spPr>
          <a:xfrm flipH="1">
            <a:off x="7426037" y="4916948"/>
            <a:ext cx="1549690" cy="160743"/>
          </a:xfrm>
          <a:prstGeom prst="straightConnector1">
            <a:avLst/>
          </a:prstGeom>
          <a:ln w="793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989180" y="4720936"/>
            <a:ext cx="3202819" cy="369332"/>
          </a:xfrm>
          <a:prstGeom prst="rect">
            <a:avLst/>
          </a:prstGeom>
          <a:noFill/>
          <a:ln>
            <a:noFill/>
          </a:ln>
        </p:spPr>
        <p:txBody>
          <a:bodyPr wrap="square" rtlCol="0">
            <a:spAutoFit/>
          </a:bodyPr>
          <a:lstStyle/>
          <a:p>
            <a:r>
              <a:rPr lang="en-US" b="1" dirty="0">
                <a:solidFill>
                  <a:srgbClr val="0070C0"/>
                </a:solidFill>
              </a:rPr>
              <a:t>70cm amp – 100 watts</a:t>
            </a:r>
          </a:p>
        </p:txBody>
      </p:sp>
      <p:cxnSp>
        <p:nvCxnSpPr>
          <p:cNvPr id="12" name="Straight Arrow Connector 11"/>
          <p:cNvCxnSpPr/>
          <p:nvPr/>
        </p:nvCxnSpPr>
        <p:spPr>
          <a:xfrm flipH="1">
            <a:off x="6577445" y="5550793"/>
            <a:ext cx="2117727" cy="49907"/>
          </a:xfrm>
          <a:prstGeom prst="straightConnector1">
            <a:avLst/>
          </a:prstGeom>
          <a:ln w="793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698235" y="5250872"/>
            <a:ext cx="2627856" cy="369332"/>
          </a:xfrm>
          <a:prstGeom prst="rect">
            <a:avLst/>
          </a:prstGeom>
          <a:noFill/>
          <a:ln>
            <a:noFill/>
          </a:ln>
        </p:spPr>
        <p:txBody>
          <a:bodyPr wrap="square" rtlCol="0">
            <a:spAutoFit/>
          </a:bodyPr>
          <a:lstStyle/>
          <a:p>
            <a:r>
              <a:rPr lang="en-US" b="1" dirty="0">
                <a:solidFill>
                  <a:srgbClr val="0070C0"/>
                </a:solidFill>
              </a:rPr>
              <a:t>2m amp – 200 watts</a:t>
            </a:r>
          </a:p>
        </p:txBody>
      </p:sp>
      <p:cxnSp>
        <p:nvCxnSpPr>
          <p:cNvPr id="15" name="Straight Arrow Connector 14"/>
          <p:cNvCxnSpPr/>
          <p:nvPr/>
        </p:nvCxnSpPr>
        <p:spPr>
          <a:xfrm flipH="1">
            <a:off x="6442364" y="4227685"/>
            <a:ext cx="2280518" cy="11806"/>
          </a:xfrm>
          <a:prstGeom prst="straightConnector1">
            <a:avLst/>
          </a:prstGeom>
          <a:ln w="79375">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736334" y="4031673"/>
            <a:ext cx="3202819" cy="369332"/>
          </a:xfrm>
          <a:prstGeom prst="rect">
            <a:avLst/>
          </a:prstGeom>
          <a:noFill/>
          <a:ln>
            <a:noFill/>
          </a:ln>
        </p:spPr>
        <p:txBody>
          <a:bodyPr wrap="square" rtlCol="0">
            <a:spAutoFit/>
          </a:bodyPr>
          <a:lstStyle/>
          <a:p>
            <a:r>
              <a:rPr lang="en-US" b="1" dirty="0">
                <a:solidFill>
                  <a:schemeClr val="accent3">
                    <a:lumMod val="60000"/>
                    <a:lumOff val="40000"/>
                  </a:schemeClr>
                </a:solidFill>
              </a:rPr>
              <a:t>2m and 70cm Watt meters</a:t>
            </a:r>
          </a:p>
        </p:txBody>
      </p:sp>
      <p:cxnSp>
        <p:nvCxnSpPr>
          <p:cNvPr id="18" name="Straight Arrow Connector 17"/>
          <p:cNvCxnSpPr/>
          <p:nvPr/>
        </p:nvCxnSpPr>
        <p:spPr>
          <a:xfrm flipH="1">
            <a:off x="8323118" y="930303"/>
            <a:ext cx="520991" cy="15270"/>
          </a:xfrm>
          <a:prstGeom prst="straightConnector1">
            <a:avLst/>
          </a:prstGeom>
          <a:ln w="79375">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857561" y="734291"/>
            <a:ext cx="3202819" cy="369332"/>
          </a:xfrm>
          <a:prstGeom prst="rect">
            <a:avLst/>
          </a:prstGeom>
          <a:noFill/>
          <a:ln>
            <a:noFill/>
          </a:ln>
        </p:spPr>
        <p:txBody>
          <a:bodyPr wrap="square" rtlCol="0">
            <a:spAutoFit/>
          </a:bodyPr>
          <a:lstStyle/>
          <a:p>
            <a:r>
              <a:rPr lang="en-US" b="1" dirty="0">
                <a:solidFill>
                  <a:schemeClr val="accent3">
                    <a:lumMod val="60000"/>
                    <a:lumOff val="40000"/>
                  </a:schemeClr>
                </a:solidFill>
              </a:rPr>
              <a:t>6m Watt meter</a:t>
            </a:r>
          </a:p>
        </p:txBody>
      </p:sp>
      <p:cxnSp>
        <p:nvCxnSpPr>
          <p:cNvPr id="22" name="Straight Arrow Connector 21"/>
          <p:cNvCxnSpPr/>
          <p:nvPr/>
        </p:nvCxnSpPr>
        <p:spPr>
          <a:xfrm flipH="1">
            <a:off x="8239991" y="4359303"/>
            <a:ext cx="1799072" cy="202306"/>
          </a:xfrm>
          <a:prstGeom prst="straightConnector1">
            <a:avLst/>
          </a:prstGeom>
          <a:ln w="79375">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017281" y="426027"/>
            <a:ext cx="2004001" cy="15903"/>
          </a:xfrm>
          <a:prstGeom prst="straightConnector1">
            <a:avLst/>
          </a:prstGeom>
          <a:ln w="793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53890" y="256309"/>
            <a:ext cx="2362040" cy="369332"/>
          </a:xfrm>
          <a:prstGeom prst="rect">
            <a:avLst/>
          </a:prstGeom>
          <a:noFill/>
          <a:ln>
            <a:noFill/>
          </a:ln>
        </p:spPr>
        <p:txBody>
          <a:bodyPr wrap="square" rtlCol="0">
            <a:spAutoFit/>
          </a:bodyPr>
          <a:lstStyle/>
          <a:p>
            <a:r>
              <a:rPr lang="en-US" b="1" dirty="0">
                <a:solidFill>
                  <a:srgbClr val="7030A0"/>
                </a:solidFill>
              </a:rPr>
              <a:t>Digital for 6m</a:t>
            </a:r>
          </a:p>
        </p:txBody>
      </p:sp>
      <p:cxnSp>
        <p:nvCxnSpPr>
          <p:cNvPr id="27" name="Straight Arrow Connector 26"/>
          <p:cNvCxnSpPr/>
          <p:nvPr/>
        </p:nvCxnSpPr>
        <p:spPr>
          <a:xfrm flipV="1">
            <a:off x="2044989" y="2047009"/>
            <a:ext cx="2766002" cy="33235"/>
          </a:xfrm>
          <a:prstGeom prst="straightConnector1">
            <a:avLst/>
          </a:prstGeom>
          <a:ln w="793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81598" y="1894622"/>
            <a:ext cx="2362040" cy="369332"/>
          </a:xfrm>
          <a:prstGeom prst="rect">
            <a:avLst/>
          </a:prstGeom>
          <a:noFill/>
          <a:ln>
            <a:noFill/>
          </a:ln>
        </p:spPr>
        <p:txBody>
          <a:bodyPr wrap="square" rtlCol="0">
            <a:spAutoFit/>
          </a:bodyPr>
          <a:lstStyle/>
          <a:p>
            <a:r>
              <a:rPr lang="en-US" b="1" dirty="0" err="1">
                <a:solidFill>
                  <a:srgbClr val="7030A0"/>
                </a:solidFill>
              </a:rPr>
              <a:t>WinUSB</a:t>
            </a:r>
            <a:r>
              <a:rPr lang="en-US" b="1" dirty="0">
                <a:solidFill>
                  <a:srgbClr val="7030A0"/>
                </a:solidFill>
              </a:rPr>
              <a:t> for CW</a:t>
            </a:r>
          </a:p>
        </p:txBody>
      </p:sp>
      <p:cxnSp>
        <p:nvCxnSpPr>
          <p:cNvPr id="30" name="Straight Arrow Connector 29"/>
          <p:cNvCxnSpPr/>
          <p:nvPr/>
        </p:nvCxnSpPr>
        <p:spPr>
          <a:xfrm flipH="1">
            <a:off x="8260773" y="3178203"/>
            <a:ext cx="714955" cy="94933"/>
          </a:xfrm>
          <a:prstGeom prst="straightConnector1">
            <a:avLst/>
          </a:prstGeom>
          <a:ln w="793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989181" y="2982191"/>
            <a:ext cx="3202819" cy="369332"/>
          </a:xfrm>
          <a:prstGeom prst="rect">
            <a:avLst/>
          </a:prstGeom>
          <a:noFill/>
          <a:ln>
            <a:noFill/>
          </a:ln>
        </p:spPr>
        <p:txBody>
          <a:bodyPr wrap="square" rtlCol="0">
            <a:spAutoFit/>
          </a:bodyPr>
          <a:lstStyle/>
          <a:p>
            <a:r>
              <a:rPr lang="en-US" b="1" dirty="0">
                <a:solidFill>
                  <a:srgbClr val="0070C0"/>
                </a:solidFill>
              </a:rPr>
              <a:t>1.25m amp – 100 watts</a:t>
            </a:r>
          </a:p>
        </p:txBody>
      </p:sp>
      <p:cxnSp>
        <p:nvCxnSpPr>
          <p:cNvPr id="33" name="Straight Arrow Connector 32"/>
          <p:cNvCxnSpPr/>
          <p:nvPr/>
        </p:nvCxnSpPr>
        <p:spPr>
          <a:xfrm>
            <a:off x="1899518" y="5571577"/>
            <a:ext cx="480000" cy="559059"/>
          </a:xfrm>
          <a:prstGeom prst="straightConnector1">
            <a:avLst/>
          </a:prstGeom>
          <a:ln w="793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67300" y="5053445"/>
            <a:ext cx="1879709" cy="923330"/>
          </a:xfrm>
          <a:prstGeom prst="rect">
            <a:avLst/>
          </a:prstGeom>
          <a:noFill/>
          <a:ln>
            <a:noFill/>
          </a:ln>
        </p:spPr>
        <p:txBody>
          <a:bodyPr wrap="square" rtlCol="0">
            <a:spAutoFit/>
          </a:bodyPr>
          <a:lstStyle/>
          <a:p>
            <a:r>
              <a:rPr lang="en-US" b="1" dirty="0">
                <a:solidFill>
                  <a:srgbClr val="7030A0"/>
                </a:solidFill>
              </a:rPr>
              <a:t>Switches for 2m, 70cm, and 33 cm (hidden)</a:t>
            </a:r>
          </a:p>
        </p:txBody>
      </p:sp>
      <p:cxnSp>
        <p:nvCxnSpPr>
          <p:cNvPr id="36" name="Straight Arrow Connector 35"/>
          <p:cNvCxnSpPr/>
          <p:nvPr/>
        </p:nvCxnSpPr>
        <p:spPr>
          <a:xfrm>
            <a:off x="1901536" y="4707082"/>
            <a:ext cx="2119746" cy="270163"/>
          </a:xfrm>
          <a:prstGeom prst="straightConnector1">
            <a:avLst/>
          </a:prstGeom>
          <a:ln w="793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63836" y="4582391"/>
            <a:ext cx="2362040" cy="369332"/>
          </a:xfrm>
          <a:prstGeom prst="rect">
            <a:avLst/>
          </a:prstGeom>
          <a:noFill/>
          <a:ln>
            <a:noFill/>
          </a:ln>
        </p:spPr>
        <p:txBody>
          <a:bodyPr wrap="square" rtlCol="0">
            <a:spAutoFit/>
          </a:bodyPr>
          <a:lstStyle/>
          <a:p>
            <a:r>
              <a:rPr lang="en-US" b="1" dirty="0">
                <a:solidFill>
                  <a:schemeClr val="accent2">
                    <a:lumMod val="75000"/>
                  </a:schemeClr>
                </a:solidFill>
              </a:rPr>
              <a:t>Power Switch</a:t>
            </a:r>
          </a:p>
        </p:txBody>
      </p:sp>
      <p:cxnSp>
        <p:nvCxnSpPr>
          <p:cNvPr id="38" name="Straight Arrow Connector 37"/>
          <p:cNvCxnSpPr/>
          <p:nvPr/>
        </p:nvCxnSpPr>
        <p:spPr>
          <a:xfrm>
            <a:off x="1937618" y="5568114"/>
            <a:ext cx="2260309" cy="417050"/>
          </a:xfrm>
          <a:prstGeom prst="straightConnector1">
            <a:avLst/>
          </a:prstGeom>
          <a:ln w="793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171700" y="3719945"/>
            <a:ext cx="1887682" cy="432954"/>
          </a:xfrm>
          <a:prstGeom prst="straightConnector1">
            <a:avLst/>
          </a:prstGeom>
          <a:ln w="793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91546" y="3176155"/>
            <a:ext cx="2362040" cy="1200329"/>
          </a:xfrm>
          <a:prstGeom prst="rect">
            <a:avLst/>
          </a:prstGeom>
          <a:noFill/>
          <a:ln>
            <a:noFill/>
          </a:ln>
        </p:spPr>
        <p:txBody>
          <a:bodyPr wrap="square" rtlCol="0">
            <a:spAutoFit/>
          </a:bodyPr>
          <a:lstStyle/>
          <a:p>
            <a:r>
              <a:rPr lang="en-US" b="1" dirty="0">
                <a:solidFill>
                  <a:schemeClr val="accent2">
                    <a:lumMod val="75000"/>
                  </a:schemeClr>
                </a:solidFill>
              </a:rPr>
              <a:t>Power Voltage Up-converters &amp; Dual Distribution Switches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par>
                                <p:cTn id="8" presetID="4"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500"/>
                                        <p:tgtEl>
                                          <p:spTgt spid="8"/>
                                        </p:tgtEl>
                                      </p:cBhvr>
                                    </p:animEffect>
                                  </p:childTnLst>
                                </p:cTn>
                              </p:par>
                              <p:par>
                                <p:cTn id="16" presetID="4"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ox(i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ox(in)">
                                      <p:cBhvr>
                                        <p:cTn id="23" dur="500"/>
                                        <p:tgtEl>
                                          <p:spTgt spid="11"/>
                                        </p:tgtEl>
                                      </p:cBhvr>
                                    </p:animEffect>
                                  </p:childTnLst>
                                </p:cTn>
                              </p:par>
                              <p:par>
                                <p:cTn id="24" presetID="4"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ox(i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ox(in)">
                                      <p:cBhvr>
                                        <p:cTn id="31" dur="500"/>
                                        <p:tgtEl>
                                          <p:spTgt spid="13"/>
                                        </p:tgtEl>
                                      </p:cBhvr>
                                    </p:animEffect>
                                  </p:childTnLst>
                                </p:cTn>
                              </p:par>
                              <p:par>
                                <p:cTn id="32" presetID="4" presetClass="entr" presetSubtype="16"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ox(i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ox(in)">
                                      <p:cBhvr>
                                        <p:cTn id="39" dur="500"/>
                                        <p:tgtEl>
                                          <p:spTgt spid="16"/>
                                        </p:tgtEl>
                                      </p:cBhvr>
                                    </p:animEffect>
                                  </p:childTnLst>
                                </p:cTn>
                              </p:par>
                              <p:par>
                                <p:cTn id="40" presetID="4"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ox(i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ox(in)">
                                      <p:cBhvr>
                                        <p:cTn id="47" dur="500"/>
                                        <p:tgtEl>
                                          <p:spTgt spid="19"/>
                                        </p:tgtEl>
                                      </p:cBhvr>
                                    </p:animEffect>
                                  </p:childTnLst>
                                </p:cTn>
                              </p:par>
                              <p:par>
                                <p:cTn id="48" presetID="4" presetClass="entr" presetSubtype="16"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ox(in)">
                                      <p:cBhvr>
                                        <p:cTn id="50" dur="500"/>
                                        <p:tgtEl>
                                          <p:spTgt spid="18"/>
                                        </p:tgtEl>
                                      </p:cBhvr>
                                    </p:animEffect>
                                  </p:childTnLst>
                                </p:cTn>
                              </p:par>
                              <p:par>
                                <p:cTn id="51" presetID="4" presetClass="entr" presetSubtype="16"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ox(in)">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ox(in)">
                                      <p:cBhvr>
                                        <p:cTn id="58" dur="500"/>
                                        <p:tgtEl>
                                          <p:spTgt spid="25"/>
                                        </p:tgtEl>
                                      </p:cBhvr>
                                    </p:animEffect>
                                  </p:childTnLst>
                                </p:cTn>
                              </p:par>
                              <p:par>
                                <p:cTn id="59" presetID="4" presetClass="entr" presetSubtype="16"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box(in)">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box(in)">
                                      <p:cBhvr>
                                        <p:cTn id="66" dur="500"/>
                                        <p:tgtEl>
                                          <p:spTgt spid="28"/>
                                        </p:tgtEl>
                                      </p:cBhvr>
                                    </p:animEffect>
                                  </p:childTnLst>
                                </p:cTn>
                              </p:par>
                              <p:par>
                                <p:cTn id="67" presetID="4" presetClass="entr" presetSubtype="16" fill="hold"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box(in)">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ntr" presetSubtype="16"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box(in)">
                                      <p:cBhvr>
                                        <p:cTn id="74" dur="500"/>
                                        <p:tgtEl>
                                          <p:spTgt spid="31"/>
                                        </p:tgtEl>
                                      </p:cBhvr>
                                    </p:animEffect>
                                  </p:childTnLst>
                                </p:cTn>
                              </p:par>
                              <p:par>
                                <p:cTn id="75" presetID="4" presetClass="entr" presetSubtype="16" fill="hold" nodeType="with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box(in)">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box(in)">
                                      <p:cBhvr>
                                        <p:cTn id="82" dur="500"/>
                                        <p:tgtEl>
                                          <p:spTgt spid="34"/>
                                        </p:tgtEl>
                                      </p:cBhvr>
                                    </p:animEffect>
                                  </p:childTnLst>
                                </p:cTn>
                              </p:par>
                              <p:par>
                                <p:cTn id="83" presetID="4" presetClass="entr" presetSubtype="16" fill="hold"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box(in)">
                                      <p:cBhvr>
                                        <p:cTn id="85" dur="500"/>
                                        <p:tgtEl>
                                          <p:spTgt spid="33"/>
                                        </p:tgtEl>
                                      </p:cBhvr>
                                    </p:animEffect>
                                  </p:childTnLst>
                                </p:cTn>
                              </p:par>
                            </p:childTnLst>
                          </p:cTn>
                        </p:par>
                      </p:childTnLst>
                    </p:cTn>
                  </p:par>
                  <p:par>
                    <p:cTn id="86" fill="hold">
                      <p:stCondLst>
                        <p:cond delay="indefinite"/>
                      </p:stCondLst>
                      <p:childTnLst>
                        <p:par>
                          <p:cTn id="87" fill="hold">
                            <p:stCondLst>
                              <p:cond delay="0"/>
                            </p:stCondLst>
                            <p:childTnLst>
                              <p:par>
                                <p:cTn id="88" presetID="4" presetClass="entr" presetSubtype="16" fill="hold" grpId="0" nodeType="click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box(in)">
                                      <p:cBhvr>
                                        <p:cTn id="90" dur="500"/>
                                        <p:tgtEl>
                                          <p:spTgt spid="37"/>
                                        </p:tgtEl>
                                      </p:cBhvr>
                                    </p:animEffect>
                                  </p:childTnLst>
                                </p:cTn>
                              </p:par>
                              <p:par>
                                <p:cTn id="91" presetID="4" presetClass="entr" presetSubtype="16" fill="hold" nodeType="with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box(in)">
                                      <p:cBhvr>
                                        <p:cTn id="93" dur="500"/>
                                        <p:tgtEl>
                                          <p:spTgt spid="36"/>
                                        </p:tgtEl>
                                      </p:cBhvr>
                                    </p:animEffect>
                                  </p:childTnLst>
                                </p:cTn>
                              </p:par>
                              <p:par>
                                <p:cTn id="94" presetID="4" presetClass="entr" presetSubtype="16" fill="hold" nodeType="with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box(in)">
                                      <p:cBhvr>
                                        <p:cTn id="96" dur="500"/>
                                        <p:tgtEl>
                                          <p:spTgt spid="38"/>
                                        </p:tgtEl>
                                      </p:cBhvr>
                                    </p:animEffect>
                                  </p:childTnLst>
                                </p:cTn>
                              </p:par>
                            </p:childTnLst>
                          </p:cTn>
                        </p:par>
                      </p:childTnLst>
                    </p:cTn>
                  </p:par>
                  <p:par>
                    <p:cTn id="97" fill="hold">
                      <p:stCondLst>
                        <p:cond delay="indefinite"/>
                      </p:stCondLst>
                      <p:childTnLst>
                        <p:par>
                          <p:cTn id="98" fill="hold">
                            <p:stCondLst>
                              <p:cond delay="0"/>
                            </p:stCondLst>
                            <p:childTnLst>
                              <p:par>
                                <p:cTn id="99" presetID="4" presetClass="entr" presetSubtype="16" fill="hold" grpId="0" nodeType="click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box(in)">
                                      <p:cBhvr>
                                        <p:cTn id="101" dur="500"/>
                                        <p:tgtEl>
                                          <p:spTgt spid="42"/>
                                        </p:tgtEl>
                                      </p:cBhvr>
                                    </p:animEffect>
                                  </p:childTnLst>
                                </p:cTn>
                              </p:par>
                              <p:par>
                                <p:cTn id="102" presetID="4" presetClass="entr" presetSubtype="16" fill="hold" nodeType="with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box(in)">
                                      <p:cBhvr>
                                        <p:cTn id="10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3" grpId="0"/>
      <p:bldP spid="16" grpId="0"/>
      <p:bldP spid="19" grpId="0"/>
      <p:bldP spid="25" grpId="0"/>
      <p:bldP spid="28" grpId="0"/>
      <p:bldP spid="31" grpId="0"/>
      <p:bldP spid="34" grpId="0"/>
      <p:bldP spid="37" grpId="0"/>
      <p:bldP spid="4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A person working on a computer&#10;&#10;Description automatically generated with medium confidence">
            <a:extLst>
              <a:ext uri="{FF2B5EF4-FFF2-40B4-BE49-F238E27FC236}">
                <a16:creationId xmlns:a16="http://schemas.microsoft.com/office/drawing/2014/main" id="{CC93ACD3-4E17-21F0-1482-22A2F8CFAD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2224" y="401764"/>
            <a:ext cx="8455877" cy="6342488"/>
          </a:xfrm>
        </p:spPr>
      </p:pic>
      <p:sp>
        <p:nvSpPr>
          <p:cNvPr id="29" name="Date Placeholder 28"/>
          <p:cNvSpPr>
            <a:spLocks noGrp="1"/>
          </p:cNvSpPr>
          <p:nvPr>
            <p:ph type="dt" sz="half" idx="10"/>
          </p:nvPr>
        </p:nvSpPr>
        <p:spPr/>
        <p:txBody>
          <a:bodyPr/>
          <a:lstStyle/>
          <a:p>
            <a:fld id="{C5B53D28-8E36-4461-B404-21D1EAC559C2}" type="datetime1">
              <a:rPr lang="en-US" smtClean="0"/>
              <a:pPr/>
              <a:t>9/9/2022</a:t>
            </a:fld>
            <a:endParaRPr lang="en-US"/>
          </a:p>
        </p:txBody>
      </p:sp>
      <p:sp>
        <p:nvSpPr>
          <p:cNvPr id="32" name="Slide Number Placeholder 31"/>
          <p:cNvSpPr>
            <a:spLocks noGrp="1"/>
          </p:cNvSpPr>
          <p:nvPr>
            <p:ph type="sldNum" sz="quarter" idx="12"/>
          </p:nvPr>
        </p:nvSpPr>
        <p:spPr/>
        <p:txBody>
          <a:bodyPr/>
          <a:lstStyle/>
          <a:p>
            <a:fld id="{8F272B91-0545-48DA-9D7F-7F00F9D7BD95}" type="slidenum">
              <a:rPr lang="en-US" smtClean="0"/>
              <a:pPr/>
              <a:t>74</a:t>
            </a:fld>
            <a:endParaRPr lang="en-US"/>
          </a:p>
        </p:txBody>
      </p:sp>
      <p:cxnSp>
        <p:nvCxnSpPr>
          <p:cNvPr id="5" name="Straight Arrow Connector 4"/>
          <p:cNvCxnSpPr>
            <a:cxnSpLocks/>
          </p:cNvCxnSpPr>
          <p:nvPr/>
        </p:nvCxnSpPr>
        <p:spPr>
          <a:xfrm flipH="1">
            <a:off x="5061487" y="196012"/>
            <a:ext cx="2341749" cy="907611"/>
          </a:xfrm>
          <a:prstGeom prst="straightConnector1">
            <a:avLst/>
          </a:prstGeom>
          <a:ln w="793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402593" y="-11109"/>
            <a:ext cx="2362040" cy="369332"/>
          </a:xfrm>
          <a:prstGeom prst="rect">
            <a:avLst/>
          </a:prstGeom>
          <a:noFill/>
          <a:ln>
            <a:noFill/>
          </a:ln>
        </p:spPr>
        <p:txBody>
          <a:bodyPr wrap="square" rtlCol="0">
            <a:spAutoFit/>
          </a:bodyPr>
          <a:lstStyle/>
          <a:p>
            <a:r>
              <a:rPr lang="en-US" b="1" dirty="0">
                <a:solidFill>
                  <a:srgbClr val="00B050"/>
                </a:solidFill>
              </a:rPr>
              <a:t>ICOM 9700</a:t>
            </a:r>
          </a:p>
        </p:txBody>
      </p:sp>
      <p:sp>
        <p:nvSpPr>
          <p:cNvPr id="8" name="TextBox 7"/>
          <p:cNvSpPr txBox="1"/>
          <p:nvPr/>
        </p:nvSpPr>
        <p:spPr>
          <a:xfrm>
            <a:off x="9790570" y="1876713"/>
            <a:ext cx="2362040" cy="646331"/>
          </a:xfrm>
          <a:prstGeom prst="rect">
            <a:avLst/>
          </a:prstGeom>
          <a:noFill/>
          <a:ln>
            <a:noFill/>
          </a:ln>
        </p:spPr>
        <p:txBody>
          <a:bodyPr wrap="square" rtlCol="0">
            <a:spAutoFit/>
          </a:bodyPr>
          <a:lstStyle/>
          <a:p>
            <a:r>
              <a:rPr lang="en-US" b="1" dirty="0" err="1">
                <a:solidFill>
                  <a:srgbClr val="00B050"/>
                </a:solidFill>
              </a:rPr>
              <a:t>Yaesu</a:t>
            </a:r>
            <a:r>
              <a:rPr lang="en-US" b="1" dirty="0">
                <a:solidFill>
                  <a:srgbClr val="00B050"/>
                </a:solidFill>
              </a:rPr>
              <a:t> FT-736r</a:t>
            </a:r>
          </a:p>
          <a:p>
            <a:r>
              <a:rPr lang="en-US" b="1" dirty="0">
                <a:solidFill>
                  <a:srgbClr val="00B050"/>
                </a:solidFill>
              </a:rPr>
              <a:t>Front seat for 1.25m</a:t>
            </a:r>
          </a:p>
        </p:txBody>
      </p:sp>
      <p:cxnSp>
        <p:nvCxnSpPr>
          <p:cNvPr id="12" name="Straight Arrow Connector 11"/>
          <p:cNvCxnSpPr>
            <a:cxnSpLocks/>
            <a:stCxn id="13" idx="1"/>
          </p:cNvCxnSpPr>
          <p:nvPr/>
        </p:nvCxnSpPr>
        <p:spPr>
          <a:xfrm flipH="1">
            <a:off x="6577445" y="5435538"/>
            <a:ext cx="3018756" cy="165162"/>
          </a:xfrm>
          <a:prstGeom prst="straightConnector1">
            <a:avLst/>
          </a:prstGeom>
          <a:ln w="793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596201" y="5250872"/>
            <a:ext cx="1729890" cy="369332"/>
          </a:xfrm>
          <a:prstGeom prst="rect">
            <a:avLst/>
          </a:prstGeom>
          <a:noFill/>
          <a:ln>
            <a:noFill/>
          </a:ln>
        </p:spPr>
        <p:txBody>
          <a:bodyPr wrap="square" rtlCol="0">
            <a:spAutoFit/>
          </a:bodyPr>
          <a:lstStyle/>
          <a:p>
            <a:r>
              <a:rPr lang="en-US" b="1" dirty="0">
                <a:solidFill>
                  <a:srgbClr val="0070C0"/>
                </a:solidFill>
              </a:rPr>
              <a:t>2m Digital</a:t>
            </a:r>
          </a:p>
        </p:txBody>
      </p:sp>
      <p:cxnSp>
        <p:nvCxnSpPr>
          <p:cNvPr id="18" name="Straight Arrow Connector 17"/>
          <p:cNvCxnSpPr>
            <a:cxnSpLocks/>
          </p:cNvCxnSpPr>
          <p:nvPr/>
        </p:nvCxnSpPr>
        <p:spPr>
          <a:xfrm>
            <a:off x="10162611" y="6356350"/>
            <a:ext cx="0" cy="365125"/>
          </a:xfrm>
          <a:prstGeom prst="straightConnector1">
            <a:avLst/>
          </a:prstGeom>
          <a:ln w="79375">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764633" y="5711020"/>
            <a:ext cx="1325143" cy="646331"/>
          </a:xfrm>
          <a:prstGeom prst="rect">
            <a:avLst/>
          </a:prstGeom>
          <a:noFill/>
          <a:ln>
            <a:noFill/>
          </a:ln>
        </p:spPr>
        <p:txBody>
          <a:bodyPr wrap="square" rtlCol="0">
            <a:spAutoFit/>
          </a:bodyPr>
          <a:lstStyle/>
          <a:p>
            <a:r>
              <a:rPr lang="en-US" b="1" dirty="0">
                <a:solidFill>
                  <a:schemeClr val="accent3">
                    <a:lumMod val="60000"/>
                    <a:lumOff val="40000"/>
                  </a:schemeClr>
                </a:solidFill>
              </a:rPr>
              <a:t>6m Digital Laptop</a:t>
            </a:r>
          </a:p>
        </p:txBody>
      </p:sp>
      <p:cxnSp>
        <p:nvCxnSpPr>
          <p:cNvPr id="27" name="Straight Arrow Connector 26"/>
          <p:cNvCxnSpPr>
            <a:cxnSpLocks/>
          </p:cNvCxnSpPr>
          <p:nvPr/>
        </p:nvCxnSpPr>
        <p:spPr>
          <a:xfrm>
            <a:off x="1688358" y="4106174"/>
            <a:ext cx="3202819" cy="569343"/>
          </a:xfrm>
          <a:prstGeom prst="straightConnector1">
            <a:avLst/>
          </a:prstGeom>
          <a:ln w="793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63836" y="3920723"/>
            <a:ext cx="2362040" cy="369332"/>
          </a:xfrm>
          <a:prstGeom prst="rect">
            <a:avLst/>
          </a:prstGeom>
          <a:noFill/>
          <a:ln>
            <a:noFill/>
          </a:ln>
        </p:spPr>
        <p:txBody>
          <a:bodyPr wrap="square" rtlCol="0">
            <a:spAutoFit/>
          </a:bodyPr>
          <a:lstStyle/>
          <a:p>
            <a:r>
              <a:rPr lang="en-US" b="1" dirty="0">
                <a:solidFill>
                  <a:srgbClr val="7030A0"/>
                </a:solidFill>
              </a:rPr>
              <a:t>AC Power</a:t>
            </a:r>
          </a:p>
        </p:txBody>
      </p:sp>
      <p:cxnSp>
        <p:nvCxnSpPr>
          <p:cNvPr id="30" name="Straight Arrow Connector 29"/>
          <p:cNvCxnSpPr>
            <a:cxnSpLocks/>
          </p:cNvCxnSpPr>
          <p:nvPr/>
        </p:nvCxnSpPr>
        <p:spPr>
          <a:xfrm flipH="1">
            <a:off x="11296308" y="3825790"/>
            <a:ext cx="29783" cy="2507783"/>
          </a:xfrm>
          <a:prstGeom prst="straightConnector1">
            <a:avLst/>
          </a:prstGeom>
          <a:ln w="793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9764633" y="2982191"/>
            <a:ext cx="2413914" cy="923330"/>
          </a:xfrm>
          <a:prstGeom prst="rect">
            <a:avLst/>
          </a:prstGeom>
          <a:noFill/>
          <a:ln>
            <a:noFill/>
          </a:ln>
        </p:spPr>
        <p:txBody>
          <a:bodyPr wrap="square" rtlCol="0">
            <a:spAutoFit/>
          </a:bodyPr>
          <a:lstStyle/>
          <a:p>
            <a:r>
              <a:rPr lang="en-US" b="1" dirty="0">
                <a:solidFill>
                  <a:srgbClr val="0070C0"/>
                </a:solidFill>
              </a:rPr>
              <a:t>Logging Laptop – customer software by KG9DUK</a:t>
            </a:r>
          </a:p>
        </p:txBody>
      </p:sp>
      <p:cxnSp>
        <p:nvCxnSpPr>
          <p:cNvPr id="33" name="Straight Arrow Connector 32"/>
          <p:cNvCxnSpPr>
            <a:cxnSpLocks/>
          </p:cNvCxnSpPr>
          <p:nvPr/>
        </p:nvCxnSpPr>
        <p:spPr>
          <a:xfrm>
            <a:off x="1899518" y="5571577"/>
            <a:ext cx="982885" cy="1172675"/>
          </a:xfrm>
          <a:prstGeom prst="straightConnector1">
            <a:avLst/>
          </a:prstGeom>
          <a:ln w="793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67300" y="5053445"/>
            <a:ext cx="1879709" cy="923330"/>
          </a:xfrm>
          <a:prstGeom prst="rect">
            <a:avLst/>
          </a:prstGeom>
          <a:noFill/>
          <a:ln>
            <a:noFill/>
          </a:ln>
        </p:spPr>
        <p:txBody>
          <a:bodyPr wrap="square" rtlCol="0">
            <a:spAutoFit/>
          </a:bodyPr>
          <a:lstStyle/>
          <a:p>
            <a:r>
              <a:rPr lang="en-US" b="1" dirty="0">
                <a:solidFill>
                  <a:srgbClr val="7030A0"/>
                </a:solidFill>
              </a:rPr>
              <a:t>Switches for 2m, 70cm, and 33 cm (hidden)</a:t>
            </a:r>
          </a:p>
        </p:txBody>
      </p:sp>
      <p:cxnSp>
        <p:nvCxnSpPr>
          <p:cNvPr id="36" name="Straight Arrow Connector 35"/>
          <p:cNvCxnSpPr>
            <a:cxnSpLocks/>
          </p:cNvCxnSpPr>
          <p:nvPr/>
        </p:nvCxnSpPr>
        <p:spPr>
          <a:xfrm>
            <a:off x="1768415" y="4872244"/>
            <a:ext cx="2012830" cy="1252511"/>
          </a:xfrm>
          <a:prstGeom prst="straightConnector1">
            <a:avLst/>
          </a:prstGeom>
          <a:ln w="793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63836" y="4582391"/>
            <a:ext cx="2362040" cy="369332"/>
          </a:xfrm>
          <a:prstGeom prst="rect">
            <a:avLst/>
          </a:prstGeom>
          <a:noFill/>
          <a:ln>
            <a:noFill/>
          </a:ln>
        </p:spPr>
        <p:txBody>
          <a:bodyPr wrap="square" rtlCol="0">
            <a:spAutoFit/>
          </a:bodyPr>
          <a:lstStyle/>
          <a:p>
            <a:r>
              <a:rPr lang="en-US" b="1" dirty="0">
                <a:solidFill>
                  <a:schemeClr val="accent2">
                    <a:lumMod val="75000"/>
                  </a:schemeClr>
                </a:solidFill>
              </a:rPr>
              <a:t>Power Switch</a:t>
            </a:r>
          </a:p>
        </p:txBody>
      </p:sp>
      <p:cxnSp>
        <p:nvCxnSpPr>
          <p:cNvPr id="38" name="Straight Arrow Connector 37"/>
          <p:cNvCxnSpPr>
            <a:cxnSpLocks/>
          </p:cNvCxnSpPr>
          <p:nvPr/>
        </p:nvCxnSpPr>
        <p:spPr>
          <a:xfrm>
            <a:off x="1937618" y="5568114"/>
            <a:ext cx="2228940" cy="1153361"/>
          </a:xfrm>
          <a:prstGeom prst="straightConnector1">
            <a:avLst/>
          </a:prstGeom>
          <a:ln w="793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384625D-6870-F38F-424F-09B5ABBD36EE}"/>
              </a:ext>
            </a:extLst>
          </p:cNvPr>
          <p:cNvCxnSpPr>
            <a:cxnSpLocks/>
          </p:cNvCxnSpPr>
          <p:nvPr/>
        </p:nvCxnSpPr>
        <p:spPr>
          <a:xfrm flipH="1">
            <a:off x="5557128" y="1633357"/>
            <a:ext cx="4117207" cy="1939651"/>
          </a:xfrm>
          <a:prstGeom prst="straightConnector1">
            <a:avLst/>
          </a:prstGeom>
          <a:ln w="793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71BB58C-6240-8801-F6FF-618034DCB909}"/>
              </a:ext>
            </a:extLst>
          </p:cNvPr>
          <p:cNvSpPr txBox="1"/>
          <p:nvPr/>
        </p:nvSpPr>
        <p:spPr>
          <a:xfrm>
            <a:off x="9764633" y="1448691"/>
            <a:ext cx="2362040" cy="369332"/>
          </a:xfrm>
          <a:prstGeom prst="rect">
            <a:avLst/>
          </a:prstGeom>
          <a:noFill/>
          <a:ln>
            <a:noFill/>
          </a:ln>
        </p:spPr>
        <p:txBody>
          <a:bodyPr wrap="square" rtlCol="0">
            <a:spAutoFit/>
          </a:bodyPr>
          <a:lstStyle/>
          <a:p>
            <a:r>
              <a:rPr lang="en-US" b="1" dirty="0">
                <a:solidFill>
                  <a:schemeClr val="accent2">
                    <a:lumMod val="75000"/>
                  </a:schemeClr>
                </a:solidFill>
              </a:rPr>
              <a:t>ICOM 7610 for 6m </a:t>
            </a:r>
          </a:p>
        </p:txBody>
      </p:sp>
      <p:cxnSp>
        <p:nvCxnSpPr>
          <p:cNvPr id="51" name="Straight Arrow Connector 50">
            <a:extLst>
              <a:ext uri="{FF2B5EF4-FFF2-40B4-BE49-F238E27FC236}">
                <a16:creationId xmlns:a16="http://schemas.microsoft.com/office/drawing/2014/main" id="{6FEDCC14-F6FB-D288-A47E-4A919FDB97B3}"/>
              </a:ext>
            </a:extLst>
          </p:cNvPr>
          <p:cNvCxnSpPr>
            <a:cxnSpLocks/>
          </p:cNvCxnSpPr>
          <p:nvPr/>
        </p:nvCxnSpPr>
        <p:spPr>
          <a:xfrm flipH="1">
            <a:off x="9558101" y="1094369"/>
            <a:ext cx="405408" cy="130696"/>
          </a:xfrm>
          <a:prstGeom prst="straightConnector1">
            <a:avLst/>
          </a:prstGeom>
          <a:ln w="793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8A0076D-A624-DF6A-5243-26B661537037}"/>
              </a:ext>
            </a:extLst>
          </p:cNvPr>
          <p:cNvSpPr txBox="1"/>
          <p:nvPr/>
        </p:nvSpPr>
        <p:spPr>
          <a:xfrm>
            <a:off x="10010952" y="880707"/>
            <a:ext cx="2362040" cy="369332"/>
          </a:xfrm>
          <a:prstGeom prst="rect">
            <a:avLst/>
          </a:prstGeom>
          <a:noFill/>
          <a:ln>
            <a:noFill/>
          </a:ln>
        </p:spPr>
        <p:txBody>
          <a:bodyPr wrap="square" rtlCol="0">
            <a:spAutoFit/>
          </a:bodyPr>
          <a:lstStyle/>
          <a:p>
            <a:r>
              <a:rPr lang="en-US" b="1" dirty="0">
                <a:solidFill>
                  <a:schemeClr val="accent2">
                    <a:lumMod val="75000"/>
                  </a:schemeClr>
                </a:solidFill>
              </a:rPr>
              <a:t>W0HGJ, Harvey</a:t>
            </a:r>
          </a:p>
        </p:txBody>
      </p:sp>
    </p:spTree>
    <p:extLst>
      <p:ext uri="{BB962C8B-B14F-4D97-AF65-F5344CB8AC3E}">
        <p14:creationId xmlns:p14="http://schemas.microsoft.com/office/powerpoint/2010/main" val="326287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par>
                                <p:cTn id="8" presetID="4"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ox(in)">
                                      <p:cBhvr>
                                        <p:cTn id="20" dur="500"/>
                                        <p:tgtEl>
                                          <p:spTgt spid="13"/>
                                        </p:tgtEl>
                                      </p:cBhvr>
                                    </p:animEffect>
                                  </p:childTnLst>
                                </p:cTn>
                              </p:par>
                              <p:par>
                                <p:cTn id="21" presetID="4"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ox(i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ox(in)">
                                      <p:cBhvr>
                                        <p:cTn id="28" dur="500"/>
                                        <p:tgtEl>
                                          <p:spTgt spid="19"/>
                                        </p:tgtEl>
                                      </p:cBhvr>
                                    </p:animEffect>
                                  </p:childTnLst>
                                </p:cTn>
                              </p:par>
                              <p:par>
                                <p:cTn id="29" presetID="4" presetClass="entr" presetSubtype="16"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ox(i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ox(in)">
                                      <p:cBhvr>
                                        <p:cTn id="36" dur="500"/>
                                        <p:tgtEl>
                                          <p:spTgt spid="28"/>
                                        </p:tgtEl>
                                      </p:cBhvr>
                                    </p:animEffect>
                                  </p:childTnLst>
                                </p:cTn>
                              </p:par>
                              <p:par>
                                <p:cTn id="37" presetID="4" presetClass="entr" presetSubtype="16"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ox(in)">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ox(in)">
                                      <p:cBhvr>
                                        <p:cTn id="44" dur="500"/>
                                        <p:tgtEl>
                                          <p:spTgt spid="31"/>
                                        </p:tgtEl>
                                      </p:cBhvr>
                                    </p:animEffect>
                                  </p:childTnLst>
                                </p:cTn>
                              </p:par>
                              <p:par>
                                <p:cTn id="45" presetID="4" presetClass="entr" presetSubtype="16"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ox(in)">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ox(in)">
                                      <p:cBhvr>
                                        <p:cTn id="52" dur="500"/>
                                        <p:tgtEl>
                                          <p:spTgt spid="34"/>
                                        </p:tgtEl>
                                      </p:cBhvr>
                                    </p:animEffect>
                                  </p:childTnLst>
                                </p:cTn>
                              </p:par>
                              <p:par>
                                <p:cTn id="53" presetID="4" presetClass="entr" presetSubtype="16"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box(in)">
                                      <p:cBhvr>
                                        <p:cTn id="55" dur="500"/>
                                        <p:tgtEl>
                                          <p:spTgt spid="33"/>
                                        </p:tgtEl>
                                      </p:cBhvr>
                                    </p:animEffect>
                                  </p:childTnLst>
                                </p:cTn>
                              </p:par>
                            </p:childTnLst>
                          </p:cTn>
                        </p:par>
                      </p:childTnLst>
                    </p:cTn>
                  </p:par>
                  <p:par>
                    <p:cTn id="56" fill="hold">
                      <p:stCondLst>
                        <p:cond delay="indefinite"/>
                      </p:stCondLst>
                      <p:childTnLst>
                        <p:par>
                          <p:cTn id="57" fill="hold">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box(in)">
                                      <p:cBhvr>
                                        <p:cTn id="60" dur="500"/>
                                        <p:tgtEl>
                                          <p:spTgt spid="37"/>
                                        </p:tgtEl>
                                      </p:cBhvr>
                                    </p:animEffect>
                                  </p:childTnLst>
                                </p:cTn>
                              </p:par>
                              <p:par>
                                <p:cTn id="61" presetID="4" presetClass="entr" presetSubtype="16"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box(in)">
                                      <p:cBhvr>
                                        <p:cTn id="63" dur="500"/>
                                        <p:tgtEl>
                                          <p:spTgt spid="36"/>
                                        </p:tgtEl>
                                      </p:cBhvr>
                                    </p:animEffect>
                                  </p:childTnLst>
                                </p:cTn>
                              </p:par>
                              <p:par>
                                <p:cTn id="64" presetID="4" presetClass="entr" presetSubtype="16"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box(in)">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4" presetClass="entr" presetSubtype="16" fill="hold" grpId="0" nodeType="click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box(in)">
                                      <p:cBhvr>
                                        <p:cTn id="71" dur="500"/>
                                        <p:tgtEl>
                                          <p:spTgt spid="48"/>
                                        </p:tgtEl>
                                      </p:cBhvr>
                                    </p:animEffect>
                                  </p:childTnLst>
                                </p:cTn>
                              </p:par>
                              <p:par>
                                <p:cTn id="72" presetID="4" presetClass="entr" presetSubtype="16" fill="hold" nodeType="with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box(in)">
                                      <p:cBhvr>
                                        <p:cTn id="74" dur="500"/>
                                        <p:tgtEl>
                                          <p:spTgt spid="47"/>
                                        </p:tgtEl>
                                      </p:cBhvr>
                                    </p:animEffect>
                                  </p:childTnLst>
                                </p:cTn>
                              </p:par>
                            </p:childTnLst>
                          </p:cTn>
                        </p:par>
                      </p:childTnLst>
                    </p:cTn>
                  </p:par>
                  <p:par>
                    <p:cTn id="75" fill="hold">
                      <p:stCondLst>
                        <p:cond delay="indefinite"/>
                      </p:stCondLst>
                      <p:childTnLst>
                        <p:par>
                          <p:cTn id="76" fill="hold">
                            <p:stCondLst>
                              <p:cond delay="0"/>
                            </p:stCondLst>
                            <p:childTnLst>
                              <p:par>
                                <p:cTn id="77" presetID="4" presetClass="entr" presetSubtype="16" fill="hold" grpId="0" nodeType="click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box(in)">
                                      <p:cBhvr>
                                        <p:cTn id="79" dur="500"/>
                                        <p:tgtEl>
                                          <p:spTgt spid="52"/>
                                        </p:tgtEl>
                                      </p:cBhvr>
                                    </p:animEffect>
                                  </p:childTnLst>
                                </p:cTn>
                              </p:par>
                              <p:par>
                                <p:cTn id="80" presetID="4" presetClass="entr" presetSubtype="16" fill="hold" nodeType="with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box(in)">
                                      <p:cBhvr>
                                        <p:cTn id="8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p:bldP spid="19" grpId="0"/>
      <p:bldP spid="28" grpId="0"/>
      <p:bldP spid="31" grpId="0"/>
      <p:bldP spid="34" grpId="0"/>
      <p:bldP spid="37" grpId="0"/>
      <p:bldP spid="48" grpId="0"/>
      <p:bldP spid="5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03348"/>
            <a:ext cx="10972800" cy="1143000"/>
          </a:xfrm>
        </p:spPr>
        <p:txBody>
          <a:bodyPr>
            <a:normAutofit/>
          </a:bodyPr>
          <a:lstStyle/>
          <a:p>
            <a:pPr algn="ctr"/>
            <a:r>
              <a:rPr lang="en-US" sz="3600" dirty="0">
                <a:solidFill>
                  <a:schemeClr val="accent4">
                    <a:lumMod val="50000"/>
                  </a:schemeClr>
                </a:solidFill>
              </a:rPr>
              <a:t>W0HGJ – FM and 6m Digital Operation</a:t>
            </a:r>
          </a:p>
        </p:txBody>
      </p:sp>
      <p:pic>
        <p:nvPicPr>
          <p:cNvPr id="4" name="Content Placeholder 3" descr="006 - 2018 09 08 - 011 - Harvey Jones, W0HGJ Digital &amp; Logging &amp; UHF Operator - AB0RX.JPG"/>
          <p:cNvPicPr>
            <a:picLocks noGrp="1" noChangeAspect="1"/>
          </p:cNvPicPr>
          <p:nvPr>
            <p:ph idx="1"/>
          </p:nvPr>
        </p:nvPicPr>
        <p:blipFill>
          <a:blip r:embed="rId2" cstate="print"/>
          <a:stretch>
            <a:fillRect/>
          </a:stretch>
        </p:blipFill>
        <p:spPr>
          <a:xfrm>
            <a:off x="1623963" y="0"/>
            <a:ext cx="9144000" cy="6858000"/>
          </a:xfrm>
        </p:spPr>
      </p:pic>
      <p:sp>
        <p:nvSpPr>
          <p:cNvPr id="5" name="Date Placeholder 4"/>
          <p:cNvSpPr>
            <a:spLocks noGrp="1"/>
          </p:cNvSpPr>
          <p:nvPr>
            <p:ph type="dt" sz="half" idx="10"/>
          </p:nvPr>
        </p:nvSpPr>
        <p:spPr/>
        <p:txBody>
          <a:bodyPr/>
          <a:lstStyle/>
          <a:p>
            <a:fld id="{DED2EAD3-42AB-40C9-A37B-FB70341C80FE}" type="datetime1">
              <a:rPr lang="en-US" smtClean="0"/>
              <a:pPr/>
              <a:t>9/9/2022</a:t>
            </a:fld>
            <a:endParaRPr lang="en-US"/>
          </a:p>
        </p:txBody>
      </p:sp>
      <p:sp>
        <p:nvSpPr>
          <p:cNvPr id="6" name="Slide Number Placeholder 5"/>
          <p:cNvSpPr>
            <a:spLocks noGrp="1"/>
          </p:cNvSpPr>
          <p:nvPr>
            <p:ph type="sldNum" sz="quarter" idx="12"/>
          </p:nvPr>
        </p:nvSpPr>
        <p:spPr/>
        <p:txBody>
          <a:bodyPr/>
          <a:lstStyle/>
          <a:p>
            <a:fld id="{8F272B91-0545-48DA-9D7F-7F00F9D7BD95}" type="slidenum">
              <a:rPr lang="en-US" smtClean="0"/>
              <a:pPr/>
              <a:t>75</a:t>
            </a:fld>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
            <a:ext cx="10515600" cy="1325563"/>
          </a:xfrm>
        </p:spPr>
        <p:txBody>
          <a:bodyPr/>
          <a:lstStyle/>
          <a:p>
            <a:r>
              <a:rPr lang="en-US" dirty="0"/>
              <a:t>Laptop harness over seat back</a:t>
            </a:r>
          </a:p>
        </p:txBody>
      </p:sp>
      <p:sp>
        <p:nvSpPr>
          <p:cNvPr id="4" name="Date Placeholder 3"/>
          <p:cNvSpPr>
            <a:spLocks noGrp="1"/>
          </p:cNvSpPr>
          <p:nvPr>
            <p:ph type="dt" sz="half" idx="10"/>
          </p:nvPr>
        </p:nvSpPr>
        <p:spPr/>
        <p:txBody>
          <a:bodyPr/>
          <a:lstStyle/>
          <a:p>
            <a:fld id="{B966E23C-4B4A-4C74-A743-CD93B70DCEE6}" type="datetime1">
              <a:rPr lang="en-US" smtClean="0"/>
              <a:pPr/>
              <a:t>9/9/2022</a:t>
            </a:fld>
            <a:endParaRPr lang="en-US"/>
          </a:p>
        </p:txBody>
      </p:sp>
      <p:sp>
        <p:nvSpPr>
          <p:cNvPr id="5" name="Slide Number Placeholder 4"/>
          <p:cNvSpPr>
            <a:spLocks noGrp="1"/>
          </p:cNvSpPr>
          <p:nvPr>
            <p:ph type="sldNum" sz="quarter" idx="12"/>
          </p:nvPr>
        </p:nvSpPr>
        <p:spPr/>
        <p:txBody>
          <a:bodyPr/>
          <a:lstStyle/>
          <a:p>
            <a:fld id="{8F272B91-0545-48DA-9D7F-7F00F9D7BD95}" type="slidenum">
              <a:rPr lang="en-US" smtClean="0"/>
              <a:pPr/>
              <a:t>76</a:t>
            </a:fld>
            <a:endParaRPr lang="en-US"/>
          </a:p>
        </p:txBody>
      </p:sp>
      <p:pic>
        <p:nvPicPr>
          <p:cNvPr id="9218" name="Picture 2" descr="C:\Users\Randy\Pictures\Ham Radio\VHF Contest\2017 Jun VHF Contest\FB_IMG_1497704743219.jpg"/>
          <p:cNvPicPr>
            <a:picLocks noChangeAspect="1" noChangeArrowheads="1"/>
          </p:cNvPicPr>
          <p:nvPr/>
        </p:nvPicPr>
        <p:blipFill>
          <a:blip r:embed="rId2" cstate="print"/>
          <a:srcRect/>
          <a:stretch>
            <a:fillRect/>
          </a:stretch>
        </p:blipFill>
        <p:spPr bwMode="auto">
          <a:xfrm>
            <a:off x="1400577" y="1313732"/>
            <a:ext cx="9144001" cy="5143500"/>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271" y="2"/>
            <a:ext cx="10515600" cy="1325563"/>
          </a:xfrm>
        </p:spPr>
        <p:txBody>
          <a:bodyPr/>
          <a:lstStyle/>
          <a:p>
            <a:r>
              <a:rPr lang="en-US" dirty="0"/>
              <a:t>Station 3 – FM 2m &amp; 70cm</a:t>
            </a:r>
          </a:p>
        </p:txBody>
      </p:sp>
      <p:sp>
        <p:nvSpPr>
          <p:cNvPr id="3" name="Content Placeholder 2"/>
          <p:cNvSpPr>
            <a:spLocks noGrp="1"/>
          </p:cNvSpPr>
          <p:nvPr>
            <p:ph idx="1"/>
          </p:nvPr>
        </p:nvSpPr>
        <p:spPr/>
        <p:txBody>
          <a:bodyPr/>
          <a:lstStyle/>
          <a:p>
            <a:r>
              <a:rPr lang="en-US" dirty="0"/>
              <a:t>Pre-loaded with Repeater Frequencies specific to the rover trip</a:t>
            </a:r>
          </a:p>
          <a:p>
            <a:r>
              <a:rPr lang="en-US" dirty="0"/>
              <a:t>Kenwood TM-D710 radio</a:t>
            </a:r>
          </a:p>
        </p:txBody>
      </p:sp>
      <p:sp>
        <p:nvSpPr>
          <p:cNvPr id="5" name="Date Placeholder 4"/>
          <p:cNvSpPr>
            <a:spLocks noGrp="1"/>
          </p:cNvSpPr>
          <p:nvPr>
            <p:ph type="dt" sz="half" idx="10"/>
          </p:nvPr>
        </p:nvSpPr>
        <p:spPr/>
        <p:txBody>
          <a:bodyPr/>
          <a:lstStyle/>
          <a:p>
            <a:fld id="{58A98C6B-DBC5-42DF-A08B-D169CD37196F}" type="datetime1">
              <a:rPr lang="en-US" smtClean="0"/>
              <a:pPr/>
              <a:t>9/9/2022</a:t>
            </a:fld>
            <a:endParaRPr lang="en-US"/>
          </a:p>
        </p:txBody>
      </p:sp>
      <p:sp>
        <p:nvSpPr>
          <p:cNvPr id="6" name="Slide Number Placeholder 5"/>
          <p:cNvSpPr>
            <a:spLocks noGrp="1"/>
          </p:cNvSpPr>
          <p:nvPr>
            <p:ph type="sldNum" sz="quarter" idx="12"/>
          </p:nvPr>
        </p:nvSpPr>
        <p:spPr/>
        <p:txBody>
          <a:bodyPr/>
          <a:lstStyle/>
          <a:p>
            <a:fld id="{8F272B91-0545-48DA-9D7F-7F00F9D7BD95}" type="slidenum">
              <a:rPr lang="en-US" smtClean="0"/>
              <a:pPr/>
              <a:t>77</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2045" y="2506392"/>
            <a:ext cx="7694072" cy="3866271"/>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N0LD/R and K5SRT/R </a:t>
            </a:r>
            <a:br>
              <a:rPr lang="en-US" dirty="0"/>
            </a:br>
            <a:r>
              <a:rPr lang="en-US" dirty="0"/>
              <a:t>On The Road</a:t>
            </a:r>
          </a:p>
        </p:txBody>
      </p:sp>
      <p:sp>
        <p:nvSpPr>
          <p:cNvPr id="5" name="Subtitle 4"/>
          <p:cNvSpPr>
            <a:spLocks noGrp="1"/>
          </p:cNvSpPr>
          <p:nvPr>
            <p:ph type="subTitle" idx="1"/>
          </p:nvPr>
        </p:nvSpPr>
        <p:spPr/>
        <p:txBody>
          <a:bodyPr/>
          <a:lstStyle/>
          <a:p>
            <a:r>
              <a:rPr lang="en-US" dirty="0"/>
              <a:t>September 2018</a:t>
            </a:r>
          </a:p>
        </p:txBody>
      </p:sp>
      <p:sp>
        <p:nvSpPr>
          <p:cNvPr id="6" name="Date Placeholder 5"/>
          <p:cNvSpPr>
            <a:spLocks noGrp="1"/>
          </p:cNvSpPr>
          <p:nvPr>
            <p:ph type="dt" sz="half" idx="10"/>
          </p:nvPr>
        </p:nvSpPr>
        <p:spPr/>
        <p:txBody>
          <a:bodyPr/>
          <a:lstStyle/>
          <a:p>
            <a:fld id="{12C49743-5E40-4F0E-9C1A-30E8EFA7E0F8}" type="datetime1">
              <a:rPr lang="en-US" smtClean="0"/>
              <a:pPr/>
              <a:t>9/9/2022</a:t>
            </a:fld>
            <a:endParaRPr lang="en-US" dirty="0"/>
          </a:p>
        </p:txBody>
      </p:sp>
      <p:sp>
        <p:nvSpPr>
          <p:cNvPr id="7" name="Slide Number Placeholder 6"/>
          <p:cNvSpPr>
            <a:spLocks noGrp="1"/>
          </p:cNvSpPr>
          <p:nvPr>
            <p:ph type="sldNum" sz="quarter" idx="12"/>
          </p:nvPr>
        </p:nvSpPr>
        <p:spPr/>
        <p:txBody>
          <a:bodyPr/>
          <a:lstStyle/>
          <a:p>
            <a:fld id="{8F272B91-0545-48DA-9D7F-7F00F9D7BD95}" type="slidenum">
              <a:rPr lang="en-US" smtClean="0"/>
              <a:pPr/>
              <a:t>78</a:t>
            </a:fld>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235" y="439287"/>
            <a:ext cx="10515600" cy="1325563"/>
          </a:xfrm>
        </p:spPr>
        <p:txBody>
          <a:bodyPr/>
          <a:lstStyle/>
          <a:p>
            <a:r>
              <a:rPr lang="en-US" dirty="0"/>
              <a:t>N0LD/R and K5SRT/R Team Up!</a:t>
            </a:r>
          </a:p>
        </p:txBody>
      </p:sp>
      <p:sp>
        <p:nvSpPr>
          <p:cNvPr id="3" name="Content Placeholder 2"/>
          <p:cNvSpPr>
            <a:spLocks noGrp="1"/>
          </p:cNvSpPr>
          <p:nvPr>
            <p:ph idx="1"/>
          </p:nvPr>
        </p:nvSpPr>
        <p:spPr>
          <a:xfrm>
            <a:off x="539508" y="1655309"/>
            <a:ext cx="11253688" cy="4771128"/>
          </a:xfrm>
        </p:spPr>
        <p:txBody>
          <a:bodyPr>
            <a:normAutofit/>
          </a:bodyPr>
          <a:lstStyle/>
          <a:p>
            <a:r>
              <a:rPr lang="en-US" dirty="0"/>
              <a:t>How can we expand the number of VHF Rovers?</a:t>
            </a:r>
          </a:p>
          <a:p>
            <a:pPr lvl="1"/>
            <a:r>
              <a:rPr lang="en-US" dirty="0"/>
              <a:t>Find interested people; take them for a ride!</a:t>
            </a:r>
          </a:p>
          <a:p>
            <a:pPr lvl="1"/>
            <a:r>
              <a:rPr lang="en-US" dirty="0"/>
              <a:t>We’ve grown from </a:t>
            </a:r>
            <a:r>
              <a:rPr lang="en-US" dirty="0">
                <a:solidFill>
                  <a:schemeClr val="accent3">
                    <a:lumMod val="75000"/>
                  </a:schemeClr>
                </a:solidFill>
              </a:rPr>
              <a:t>N0LD</a:t>
            </a:r>
            <a:r>
              <a:rPr lang="en-US" dirty="0"/>
              <a:t> to </a:t>
            </a:r>
            <a:r>
              <a:rPr lang="en-US" dirty="0">
                <a:solidFill>
                  <a:srgbClr val="00B050"/>
                </a:solidFill>
              </a:rPr>
              <a:t>N0LD/KC0MTM</a:t>
            </a:r>
            <a:r>
              <a:rPr lang="en-US" dirty="0"/>
              <a:t> to </a:t>
            </a:r>
            <a:r>
              <a:rPr lang="en-US" dirty="0">
                <a:solidFill>
                  <a:srgbClr val="7030A0"/>
                </a:solidFill>
              </a:rPr>
              <a:t>N0LD/KB0YHT</a:t>
            </a:r>
            <a:r>
              <a:rPr lang="en-US" dirty="0"/>
              <a:t> to </a:t>
            </a:r>
            <a:r>
              <a:rPr lang="en-US" dirty="0">
                <a:solidFill>
                  <a:schemeClr val="accent4">
                    <a:lumMod val="75000"/>
                  </a:schemeClr>
                </a:solidFill>
              </a:rPr>
              <a:t>N0LD/KB0YHT/K5SRT</a:t>
            </a:r>
            <a:r>
              <a:rPr lang="en-US" dirty="0"/>
              <a:t> to</a:t>
            </a:r>
          </a:p>
          <a:p>
            <a:pPr lvl="1"/>
            <a:r>
              <a:rPr lang="en-US" dirty="0"/>
              <a:t>… this September’s dual rover team</a:t>
            </a:r>
          </a:p>
          <a:p>
            <a:r>
              <a:rPr lang="en-US" dirty="0"/>
              <a:t>Strategy – how did we win a VHF award for Rover?</a:t>
            </a:r>
          </a:p>
          <a:p>
            <a:pPr lvl="1"/>
            <a:r>
              <a:rPr lang="en-US" dirty="0"/>
              <a:t>There are three categories of VHF Rover entries:</a:t>
            </a:r>
          </a:p>
          <a:p>
            <a:pPr lvl="2"/>
            <a:r>
              <a:rPr lang="en-US" b="1" dirty="0">
                <a:solidFill>
                  <a:srgbClr val="FF0000"/>
                </a:solidFill>
              </a:rPr>
              <a:t>Classic</a:t>
            </a:r>
            <a:r>
              <a:rPr lang="en-US" dirty="0"/>
              <a:t> – up to 2 people; limits on QSOs w/ rovers of 100; </a:t>
            </a:r>
          </a:p>
          <a:p>
            <a:pPr lvl="2"/>
            <a:r>
              <a:rPr lang="en-US" b="1" dirty="0">
                <a:solidFill>
                  <a:srgbClr val="FF0000"/>
                </a:solidFill>
              </a:rPr>
              <a:t>Limited</a:t>
            </a:r>
            <a:r>
              <a:rPr lang="en-US" dirty="0"/>
              <a:t> – up to 2 people; limits on QSOs w/ rovers of 100; only 6m thru 70cm; limited power </a:t>
            </a:r>
          </a:p>
          <a:p>
            <a:pPr lvl="2"/>
            <a:r>
              <a:rPr lang="en-US" b="1" dirty="0">
                <a:solidFill>
                  <a:srgbClr val="FF0000"/>
                </a:solidFill>
              </a:rPr>
              <a:t>Unlimited</a:t>
            </a:r>
            <a:r>
              <a:rPr lang="en-US" dirty="0"/>
              <a:t> – any # of people; no limits, unlimited power</a:t>
            </a:r>
          </a:p>
          <a:p>
            <a:pPr lvl="2"/>
            <a:endParaRPr lang="en-US" dirty="0"/>
          </a:p>
          <a:p>
            <a:pPr lvl="2"/>
            <a:endParaRPr lang="en-US" dirty="0"/>
          </a:p>
        </p:txBody>
      </p:sp>
      <p:sp>
        <p:nvSpPr>
          <p:cNvPr id="7" name="Date Placeholder 6"/>
          <p:cNvSpPr>
            <a:spLocks noGrp="1"/>
          </p:cNvSpPr>
          <p:nvPr>
            <p:ph type="dt" sz="half" idx="10"/>
          </p:nvPr>
        </p:nvSpPr>
        <p:spPr/>
        <p:txBody>
          <a:bodyPr/>
          <a:lstStyle/>
          <a:p>
            <a:fld id="{953990A9-31A9-4F4D-8DEF-3F9E25A7DD0F}" type="datetime1">
              <a:rPr lang="en-US" smtClean="0"/>
              <a:pPr/>
              <a:t>9/9/2022</a:t>
            </a:fld>
            <a:endParaRPr lang="en-US"/>
          </a:p>
        </p:txBody>
      </p:sp>
      <p:sp>
        <p:nvSpPr>
          <p:cNvPr id="8" name="Slide Number Placeholder 7"/>
          <p:cNvSpPr>
            <a:spLocks noGrp="1"/>
          </p:cNvSpPr>
          <p:nvPr>
            <p:ph type="sldNum" sz="quarter" idx="12"/>
          </p:nvPr>
        </p:nvSpPr>
        <p:spPr/>
        <p:txBody>
          <a:bodyPr/>
          <a:lstStyle/>
          <a:p>
            <a:fld id="{8F272B91-0545-48DA-9D7F-7F00F9D7BD95}" type="slidenum">
              <a:rPr lang="en-US" smtClean="0"/>
              <a:pPr/>
              <a:t>79</a:t>
            </a:fld>
            <a:endParaRPr lang="en-US"/>
          </a:p>
        </p:txBody>
      </p:sp>
      <p:sp>
        <p:nvSpPr>
          <p:cNvPr id="5" name="Left Arrow 4"/>
          <p:cNvSpPr/>
          <p:nvPr/>
        </p:nvSpPr>
        <p:spPr>
          <a:xfrm>
            <a:off x="8855242" y="5486400"/>
            <a:ext cx="3099335" cy="5101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Best For Our Teams</a:t>
            </a:r>
          </a:p>
        </p:txBody>
      </p:sp>
      <p:sp>
        <p:nvSpPr>
          <p:cNvPr id="6" name="TextBox 5"/>
          <p:cNvSpPr txBox="1"/>
          <p:nvPr/>
        </p:nvSpPr>
        <p:spPr>
          <a:xfrm>
            <a:off x="5111015" y="6025416"/>
            <a:ext cx="6862813" cy="646331"/>
          </a:xfrm>
          <a:prstGeom prst="rect">
            <a:avLst/>
          </a:prstGeom>
          <a:noFill/>
        </p:spPr>
        <p:txBody>
          <a:bodyPr wrap="square" rtlCol="0">
            <a:spAutoFit/>
          </a:bodyPr>
          <a:lstStyle/>
          <a:p>
            <a:r>
              <a:rPr lang="en-US" b="1" dirty="0">
                <a:solidFill>
                  <a:srgbClr val="002060"/>
                </a:solidFill>
              </a:rPr>
              <a:t>Unlimited is not popular; not seen as true competition</a:t>
            </a:r>
          </a:p>
          <a:p>
            <a:r>
              <a:rPr lang="en-US" b="1" dirty="0">
                <a:solidFill>
                  <a:srgbClr val="002060"/>
                </a:solidFill>
              </a:rPr>
              <a:t>To win at Unlimited – you have to “gang up” in teams!</a:t>
            </a:r>
          </a:p>
        </p:txBody>
      </p:sp>
    </p:spTree>
    <p:extLst>
      <p:ext uri="{BB962C8B-B14F-4D97-AF65-F5344CB8AC3E}">
        <p14:creationId xmlns:p14="http://schemas.microsoft.com/office/powerpoint/2010/main" val="2616049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8DEEF56-2F1D-B6D0-C40D-F26B87E6AF26}"/>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3F3F634F-4D68-72C7-C2A2-5E39CFB08630}"/>
              </a:ext>
            </a:extLst>
          </p:cNvPr>
          <p:cNvSpPr>
            <a:spLocks noGrp="1"/>
          </p:cNvSpPr>
          <p:nvPr>
            <p:ph type="sldNum" sz="quarter" idx="12"/>
          </p:nvPr>
        </p:nvSpPr>
        <p:spPr/>
        <p:txBody>
          <a:bodyPr/>
          <a:lstStyle/>
          <a:p>
            <a:fld id="{8F272B91-0545-48DA-9D7F-7F00F9D7BD95}" type="slidenum">
              <a:rPr lang="en-US" smtClean="0"/>
              <a:pPr/>
              <a:t>8</a:t>
            </a:fld>
            <a:endParaRPr lang="en-US"/>
          </a:p>
        </p:txBody>
      </p:sp>
      <p:pic>
        <p:nvPicPr>
          <p:cNvPr id="1026" name="Picture 2" descr="See the source image">
            <a:extLst>
              <a:ext uri="{FF2B5EF4-FFF2-40B4-BE49-F238E27FC236}">
                <a16:creationId xmlns:a16="http://schemas.microsoft.com/office/drawing/2014/main" id="{034EB5FC-2000-6D3A-7C42-4D99981B57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84494" y="0"/>
            <a:ext cx="850750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7E79E6A-24DA-A6BA-7B76-22E2A2344411}"/>
              </a:ext>
            </a:extLst>
          </p:cNvPr>
          <p:cNvSpPr>
            <a:spLocks noGrp="1"/>
          </p:cNvSpPr>
          <p:nvPr>
            <p:ph idx="1"/>
          </p:nvPr>
        </p:nvSpPr>
        <p:spPr>
          <a:xfrm>
            <a:off x="443753" y="1452573"/>
            <a:ext cx="5472954" cy="3549733"/>
          </a:xfrm>
          <a:solidFill>
            <a:schemeClr val="accent6">
              <a:lumMod val="75000"/>
            </a:schemeClr>
          </a:solidFill>
        </p:spPr>
        <p:txBody>
          <a:bodyPr>
            <a:normAutofit fontScale="92500"/>
          </a:bodyPr>
          <a:lstStyle/>
          <a:p>
            <a:r>
              <a:rPr lang="en-US" dirty="0"/>
              <a:t>Same as FM, but because of the mode the range is greater on USB/Digital</a:t>
            </a:r>
          </a:p>
          <a:p>
            <a:r>
              <a:rPr lang="en-US" dirty="0"/>
              <a:t>Although there are some who FM-DX; An opening is best realized on USB/Digital</a:t>
            </a:r>
          </a:p>
          <a:p>
            <a:r>
              <a:rPr lang="en-US" dirty="0"/>
              <a:t>VHF Propagation and Scatter affects range dramatically in USB/Digital stations</a:t>
            </a:r>
          </a:p>
          <a:p>
            <a:r>
              <a:rPr lang="en-US" dirty="0"/>
              <a:t>Need your Horizontal antenna above the trees and as high as you can get it!</a:t>
            </a:r>
          </a:p>
          <a:p>
            <a:r>
              <a:rPr lang="en-US" dirty="0"/>
              <a:t>If </a:t>
            </a:r>
            <a:r>
              <a:rPr lang="en-US" dirty="0" err="1"/>
              <a:t>rovering</a:t>
            </a:r>
            <a:r>
              <a:rPr lang="en-US" dirty="0"/>
              <a:t>, look for hills or </a:t>
            </a:r>
            <a:r>
              <a:rPr lang="en-US" dirty="0" err="1"/>
              <a:t>watertowers</a:t>
            </a:r>
            <a:r>
              <a:rPr lang="en-US" dirty="0"/>
              <a:t> for high land!</a:t>
            </a:r>
          </a:p>
        </p:txBody>
      </p:sp>
      <p:sp>
        <p:nvSpPr>
          <p:cNvPr id="2" name="Title 1">
            <a:extLst>
              <a:ext uri="{FF2B5EF4-FFF2-40B4-BE49-F238E27FC236}">
                <a16:creationId xmlns:a16="http://schemas.microsoft.com/office/drawing/2014/main" id="{5C59EE92-EF3C-4991-69FF-1CA20C4B481D}"/>
              </a:ext>
            </a:extLst>
          </p:cNvPr>
          <p:cNvSpPr>
            <a:spLocks noGrp="1"/>
          </p:cNvSpPr>
          <p:nvPr>
            <p:ph type="title"/>
          </p:nvPr>
        </p:nvSpPr>
        <p:spPr>
          <a:xfrm>
            <a:off x="6275294" y="934963"/>
            <a:ext cx="5804647" cy="1261651"/>
          </a:xfrm>
        </p:spPr>
        <p:txBody>
          <a:bodyPr/>
          <a:lstStyle/>
          <a:p>
            <a:r>
              <a:rPr lang="en-US" dirty="0">
                <a:solidFill>
                  <a:srgbClr val="FFFF00"/>
                </a:solidFill>
              </a:rPr>
              <a:t>VHF and Height - USB</a:t>
            </a:r>
          </a:p>
        </p:txBody>
      </p:sp>
      <p:sp>
        <p:nvSpPr>
          <p:cNvPr id="6" name="Content Placeholder 2">
            <a:extLst>
              <a:ext uri="{FF2B5EF4-FFF2-40B4-BE49-F238E27FC236}">
                <a16:creationId xmlns:a16="http://schemas.microsoft.com/office/drawing/2014/main" id="{84F5A35F-033E-CAC5-0600-A7B058AC6997}"/>
              </a:ext>
            </a:extLst>
          </p:cNvPr>
          <p:cNvSpPr txBox="1">
            <a:spLocks/>
          </p:cNvSpPr>
          <p:nvPr/>
        </p:nvSpPr>
        <p:spPr>
          <a:xfrm>
            <a:off x="685800" y="5799098"/>
            <a:ext cx="10842812" cy="768881"/>
          </a:xfrm>
          <a:prstGeom prst="rect">
            <a:avLst/>
          </a:prstGeom>
          <a:solidFill>
            <a:schemeClr val="accent6">
              <a:lumMod val="75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r>
              <a:rPr lang="en-US" sz="2800" dirty="0"/>
              <a:t>At Ground level on the island - Who can talk farther to the North?  FM or USB on 2m? – Height is better</a:t>
            </a:r>
          </a:p>
        </p:txBody>
      </p:sp>
    </p:spTree>
    <p:extLst>
      <p:ext uri="{BB962C8B-B14F-4D97-AF65-F5344CB8AC3E}">
        <p14:creationId xmlns:p14="http://schemas.microsoft.com/office/powerpoint/2010/main" val="8100200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235" y="439287"/>
            <a:ext cx="10515600" cy="1325563"/>
          </a:xfrm>
        </p:spPr>
        <p:txBody>
          <a:bodyPr/>
          <a:lstStyle/>
          <a:p>
            <a:r>
              <a:rPr lang="en-US" dirty="0"/>
              <a:t>N0LD/R and K5SRT/R Team Up! </a:t>
            </a:r>
            <a:r>
              <a:rPr lang="en-US" sz="2800" dirty="0"/>
              <a:t>(cont.)</a:t>
            </a:r>
            <a:endParaRPr lang="en-US" dirty="0"/>
          </a:p>
        </p:txBody>
      </p:sp>
      <p:sp>
        <p:nvSpPr>
          <p:cNvPr id="3" name="Content Placeholder 2"/>
          <p:cNvSpPr>
            <a:spLocks noGrp="1"/>
          </p:cNvSpPr>
          <p:nvPr>
            <p:ph idx="1"/>
          </p:nvPr>
        </p:nvSpPr>
        <p:spPr>
          <a:xfrm>
            <a:off x="539508" y="1655309"/>
            <a:ext cx="11376568" cy="4771128"/>
          </a:xfrm>
        </p:spPr>
        <p:txBody>
          <a:bodyPr>
            <a:normAutofit/>
          </a:bodyPr>
          <a:lstStyle/>
          <a:p>
            <a:r>
              <a:rPr lang="en-US" dirty="0"/>
              <a:t>Tactics!</a:t>
            </a:r>
          </a:p>
          <a:p>
            <a:pPr lvl="1"/>
            <a:r>
              <a:rPr lang="en-US" dirty="0"/>
              <a:t>Built an almost 400 person deep VHF location database</a:t>
            </a:r>
          </a:p>
          <a:p>
            <a:pPr lvl="2"/>
            <a:r>
              <a:rPr lang="en-US" dirty="0"/>
              <a:t>Used our prior contest logs</a:t>
            </a:r>
          </a:p>
          <a:p>
            <a:pPr lvl="2"/>
            <a:r>
              <a:rPr lang="en-US" dirty="0"/>
              <a:t>Used the logs of friendly fixed based stations</a:t>
            </a:r>
          </a:p>
          <a:p>
            <a:pPr lvl="2"/>
            <a:r>
              <a:rPr lang="en-US" dirty="0"/>
              <a:t>Asked everyone for their operational status (bands, phone #, email address)</a:t>
            </a:r>
          </a:p>
          <a:p>
            <a:pPr lvl="2"/>
            <a:r>
              <a:rPr lang="en-US" dirty="0"/>
              <a:t>Determine their latitude / longitude from QRZ</a:t>
            </a:r>
          </a:p>
          <a:p>
            <a:pPr lvl="2"/>
            <a:r>
              <a:rPr lang="en-US" dirty="0"/>
              <a:t>Constantly under upgrade for current status</a:t>
            </a:r>
          </a:p>
          <a:p>
            <a:pPr lvl="1"/>
            <a:r>
              <a:rPr lang="en-US" dirty="0"/>
              <a:t>From this - determined the VHF population centers locations</a:t>
            </a:r>
          </a:p>
          <a:p>
            <a:pPr lvl="1"/>
            <a:endParaRPr lang="en-US" dirty="0"/>
          </a:p>
          <a:p>
            <a:pPr lvl="2"/>
            <a:endParaRPr lang="en-US" dirty="0"/>
          </a:p>
          <a:p>
            <a:pPr lvl="2"/>
            <a:endParaRPr lang="en-US" dirty="0"/>
          </a:p>
        </p:txBody>
      </p:sp>
      <p:sp>
        <p:nvSpPr>
          <p:cNvPr id="4" name="Date Placeholder 3"/>
          <p:cNvSpPr>
            <a:spLocks noGrp="1"/>
          </p:cNvSpPr>
          <p:nvPr>
            <p:ph type="dt" sz="half" idx="10"/>
          </p:nvPr>
        </p:nvSpPr>
        <p:spPr/>
        <p:txBody>
          <a:bodyPr/>
          <a:lstStyle/>
          <a:p>
            <a:fld id="{CCF51B58-BDA4-4B7D-87B4-068709C3E98E}" type="datetime1">
              <a:rPr lang="en-US" smtClean="0"/>
              <a:pPr/>
              <a:t>9/9/2022</a:t>
            </a:fld>
            <a:endParaRPr lang="en-US"/>
          </a:p>
        </p:txBody>
      </p:sp>
      <p:sp>
        <p:nvSpPr>
          <p:cNvPr id="5" name="Slide Number Placeholder 4"/>
          <p:cNvSpPr>
            <a:spLocks noGrp="1"/>
          </p:cNvSpPr>
          <p:nvPr>
            <p:ph type="sldNum" sz="quarter" idx="12"/>
          </p:nvPr>
        </p:nvSpPr>
        <p:spPr/>
        <p:txBody>
          <a:bodyPr/>
          <a:lstStyle/>
          <a:p>
            <a:fld id="{8F272B91-0545-48DA-9D7F-7F00F9D7BD95}" type="slidenum">
              <a:rPr lang="en-US" smtClean="0"/>
              <a:pPr/>
              <a:t>80</a:t>
            </a:fld>
            <a:endParaRPr lang="en-US"/>
          </a:p>
        </p:txBody>
      </p:sp>
    </p:spTree>
    <p:extLst>
      <p:ext uri="{BB962C8B-B14F-4D97-AF65-F5344CB8AC3E}">
        <p14:creationId xmlns:p14="http://schemas.microsoft.com/office/powerpoint/2010/main" val="26160496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Developed a VHF Database</a:t>
            </a:r>
          </a:p>
        </p:txBody>
      </p:sp>
      <p:sp>
        <p:nvSpPr>
          <p:cNvPr id="3" name="Content Placeholder 2"/>
          <p:cNvSpPr>
            <a:spLocks noGrp="1"/>
          </p:cNvSpPr>
          <p:nvPr>
            <p:ph idx="1"/>
          </p:nvPr>
        </p:nvSpPr>
        <p:spPr/>
        <p:txBody>
          <a:bodyPr/>
          <a:lstStyle/>
          <a:p>
            <a:r>
              <a:rPr lang="en-US" dirty="0"/>
              <a:t>Over 250 HF hams currently in our database</a:t>
            </a:r>
          </a:p>
          <a:p>
            <a:r>
              <a:rPr lang="en-US" dirty="0"/>
              <a:t>Grayed squares allows cutting and pasting to Hamstermap.com</a:t>
            </a:r>
          </a:p>
        </p:txBody>
      </p:sp>
      <p:sp>
        <p:nvSpPr>
          <p:cNvPr id="8" name="Date Placeholder 7"/>
          <p:cNvSpPr>
            <a:spLocks noGrp="1"/>
          </p:cNvSpPr>
          <p:nvPr>
            <p:ph type="dt" sz="half" idx="10"/>
          </p:nvPr>
        </p:nvSpPr>
        <p:spPr/>
        <p:txBody>
          <a:bodyPr/>
          <a:lstStyle/>
          <a:p>
            <a:fld id="{FEDFCEFB-A927-4888-ABB6-A150CB90AC8F}" type="datetime1">
              <a:rPr lang="en-US" smtClean="0"/>
              <a:pPr/>
              <a:t>9/9/2022</a:t>
            </a:fld>
            <a:endParaRPr lang="en-US"/>
          </a:p>
        </p:txBody>
      </p:sp>
      <p:sp>
        <p:nvSpPr>
          <p:cNvPr id="9" name="Slide Number Placeholder 8"/>
          <p:cNvSpPr>
            <a:spLocks noGrp="1"/>
          </p:cNvSpPr>
          <p:nvPr>
            <p:ph type="sldNum" sz="quarter" idx="12"/>
          </p:nvPr>
        </p:nvSpPr>
        <p:spPr/>
        <p:txBody>
          <a:bodyPr/>
          <a:lstStyle/>
          <a:p>
            <a:fld id="{8F272B91-0545-48DA-9D7F-7F00F9D7BD95}" type="slidenum">
              <a:rPr lang="en-US" smtClean="0"/>
              <a:pPr/>
              <a:t>81</a:t>
            </a:fld>
            <a:endParaRPr lang="en-US"/>
          </a:p>
        </p:txBody>
      </p:sp>
      <p:pic>
        <p:nvPicPr>
          <p:cNvPr id="4098" name="Picture 2"/>
          <p:cNvPicPr>
            <a:picLocks noChangeAspect="1" noChangeArrowheads="1"/>
          </p:cNvPicPr>
          <p:nvPr/>
        </p:nvPicPr>
        <p:blipFill>
          <a:blip r:embed="rId2" cstate="print"/>
          <a:srcRect/>
          <a:stretch>
            <a:fillRect/>
          </a:stretch>
        </p:blipFill>
        <p:spPr bwMode="auto">
          <a:xfrm>
            <a:off x="152407" y="2961759"/>
            <a:ext cx="11842375" cy="1100654"/>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1171576" y="4575928"/>
            <a:ext cx="9239251" cy="2066925"/>
          </a:xfrm>
          <a:prstGeom prst="rect">
            <a:avLst/>
          </a:prstGeom>
          <a:noFill/>
          <a:ln w="9525">
            <a:noFill/>
            <a:miter lim="800000"/>
            <a:headEnd/>
            <a:tailEnd/>
          </a:ln>
        </p:spPr>
      </p:pic>
      <p:sp>
        <p:nvSpPr>
          <p:cNvPr id="6" name="Right Arrow 5"/>
          <p:cNvSpPr/>
          <p:nvPr/>
        </p:nvSpPr>
        <p:spPr>
          <a:xfrm rot="14578807">
            <a:off x="8318811" y="4204010"/>
            <a:ext cx="579863" cy="524108"/>
          </a:xfrm>
          <a:prstGeom prst="rightArrow">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021337" y="4237463"/>
            <a:ext cx="2932771" cy="646331"/>
          </a:xfrm>
          <a:prstGeom prst="rect">
            <a:avLst/>
          </a:prstGeom>
          <a:noFill/>
        </p:spPr>
        <p:txBody>
          <a:bodyPr wrap="square" rtlCol="0">
            <a:spAutoFit/>
          </a:bodyPr>
          <a:lstStyle/>
          <a:p>
            <a:r>
              <a:rPr lang="en-US" b="1" dirty="0">
                <a:solidFill>
                  <a:srgbClr val="FF0000"/>
                </a:solidFill>
              </a:rPr>
              <a:t>Copy </a:t>
            </a:r>
            <a:r>
              <a:rPr lang="en-US" b="1" dirty="0">
                <a:solidFill>
                  <a:schemeClr val="bg1">
                    <a:lumMod val="65000"/>
                  </a:schemeClr>
                </a:solidFill>
              </a:rPr>
              <a:t>grayed</a:t>
            </a:r>
            <a:r>
              <a:rPr lang="en-US" b="1" dirty="0">
                <a:solidFill>
                  <a:srgbClr val="FF0000"/>
                </a:solidFill>
              </a:rPr>
              <a:t> columns to Hamstermap.com</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Grid Square Visualization Tool #1</a:t>
            </a:r>
          </a:p>
        </p:txBody>
      </p:sp>
      <p:sp>
        <p:nvSpPr>
          <p:cNvPr id="2" name="Content Placeholder 1"/>
          <p:cNvSpPr>
            <a:spLocks noGrp="1"/>
          </p:cNvSpPr>
          <p:nvPr>
            <p:ph idx="1"/>
          </p:nvPr>
        </p:nvSpPr>
        <p:spPr>
          <a:xfrm>
            <a:off x="609600" y="1349829"/>
            <a:ext cx="10972800" cy="4657463"/>
          </a:xfrm>
        </p:spPr>
        <p:txBody>
          <a:bodyPr/>
          <a:lstStyle/>
          <a:p>
            <a:r>
              <a:rPr lang="en-US" dirty="0">
                <a:hlinkClick r:id="rId2"/>
              </a:rPr>
              <a:t>http://hamstermap.com/custommap.html</a:t>
            </a:r>
            <a:endParaRPr lang="en-US" dirty="0"/>
          </a:p>
          <a:p>
            <a:endParaRPr lang="en-US" dirty="0"/>
          </a:p>
          <a:p>
            <a:endParaRPr lang="en-US" dirty="0"/>
          </a:p>
        </p:txBody>
      </p:sp>
      <p:sp>
        <p:nvSpPr>
          <p:cNvPr id="7" name="Date Placeholder 6"/>
          <p:cNvSpPr>
            <a:spLocks noGrp="1"/>
          </p:cNvSpPr>
          <p:nvPr>
            <p:ph type="dt" sz="half" idx="10"/>
          </p:nvPr>
        </p:nvSpPr>
        <p:spPr/>
        <p:txBody>
          <a:bodyPr/>
          <a:lstStyle/>
          <a:p>
            <a:fld id="{99CEC6C9-DF9A-4417-9310-0D5B85CB363D}" type="datetime1">
              <a:rPr lang="en-US" smtClean="0"/>
              <a:pPr/>
              <a:t>9/9/2022</a:t>
            </a:fld>
            <a:endParaRPr lang="en-US"/>
          </a:p>
        </p:txBody>
      </p:sp>
      <p:sp>
        <p:nvSpPr>
          <p:cNvPr id="10" name="Slide Number Placeholder 9"/>
          <p:cNvSpPr>
            <a:spLocks noGrp="1"/>
          </p:cNvSpPr>
          <p:nvPr>
            <p:ph type="sldNum" sz="quarter" idx="12"/>
          </p:nvPr>
        </p:nvSpPr>
        <p:spPr/>
        <p:txBody>
          <a:bodyPr/>
          <a:lstStyle/>
          <a:p>
            <a:fld id="{8F272B91-0545-48DA-9D7F-7F00F9D7BD95}" type="slidenum">
              <a:rPr lang="en-US" smtClean="0"/>
              <a:pPr/>
              <a:t>82</a:t>
            </a:fld>
            <a:endParaRPr lang="en-US"/>
          </a:p>
        </p:txBody>
      </p:sp>
      <p:pic>
        <p:nvPicPr>
          <p:cNvPr id="3075" name="Picture 3"/>
          <p:cNvPicPr>
            <a:picLocks noChangeAspect="1" noChangeArrowheads="1"/>
          </p:cNvPicPr>
          <p:nvPr/>
        </p:nvPicPr>
        <p:blipFill>
          <a:blip r:embed="rId3" cstate="print"/>
          <a:srcRect/>
          <a:stretch>
            <a:fillRect/>
          </a:stretch>
        </p:blipFill>
        <p:spPr bwMode="auto">
          <a:xfrm>
            <a:off x="94228" y="1847850"/>
            <a:ext cx="9572625" cy="5010150"/>
          </a:xfrm>
          <a:prstGeom prst="rect">
            <a:avLst/>
          </a:prstGeom>
          <a:noFill/>
          <a:ln w="9525">
            <a:noFill/>
            <a:miter lim="800000"/>
            <a:headEnd/>
            <a:tailEnd/>
          </a:ln>
        </p:spPr>
      </p:pic>
      <p:sp>
        <p:nvSpPr>
          <p:cNvPr id="8" name="Right Arrow 7"/>
          <p:cNvSpPr/>
          <p:nvPr/>
        </p:nvSpPr>
        <p:spPr>
          <a:xfrm rot="9176428">
            <a:off x="9400479" y="4315522"/>
            <a:ext cx="579863" cy="524108"/>
          </a:xfrm>
          <a:prstGeom prst="rightArrow">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103005" y="3612996"/>
            <a:ext cx="1914824" cy="2031325"/>
          </a:xfrm>
          <a:prstGeom prst="rect">
            <a:avLst/>
          </a:prstGeom>
          <a:noFill/>
        </p:spPr>
        <p:txBody>
          <a:bodyPr wrap="square" rtlCol="0">
            <a:spAutoFit/>
          </a:bodyPr>
          <a:lstStyle/>
          <a:p>
            <a:r>
              <a:rPr lang="en-US" b="1" dirty="0">
                <a:solidFill>
                  <a:srgbClr val="FF0000"/>
                </a:solidFill>
              </a:rPr>
              <a:t>Copy and replace this information with the grayed columns from the previous page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Grid Square Visualization Tool #2</a:t>
            </a:r>
          </a:p>
        </p:txBody>
      </p:sp>
      <p:sp>
        <p:nvSpPr>
          <p:cNvPr id="2" name="Content Placeholder 1"/>
          <p:cNvSpPr>
            <a:spLocks noGrp="1"/>
          </p:cNvSpPr>
          <p:nvPr>
            <p:ph idx="1"/>
          </p:nvPr>
        </p:nvSpPr>
        <p:spPr/>
        <p:txBody>
          <a:bodyPr/>
          <a:lstStyle/>
          <a:p>
            <a:r>
              <a:rPr lang="en-US" dirty="0">
                <a:hlinkClick r:id="rId2"/>
              </a:rPr>
              <a:t>https://k7fry.com/grid/</a:t>
            </a:r>
            <a:endParaRPr lang="en-US" dirty="0"/>
          </a:p>
          <a:p>
            <a:endParaRPr lang="en-US" dirty="0"/>
          </a:p>
        </p:txBody>
      </p:sp>
      <p:sp>
        <p:nvSpPr>
          <p:cNvPr id="3" name="Date Placeholder 2"/>
          <p:cNvSpPr>
            <a:spLocks noGrp="1"/>
          </p:cNvSpPr>
          <p:nvPr>
            <p:ph type="dt" sz="half" idx="10"/>
          </p:nvPr>
        </p:nvSpPr>
        <p:spPr/>
        <p:txBody>
          <a:bodyPr/>
          <a:lstStyle/>
          <a:p>
            <a:fld id="{F4ABDB45-EB14-46B9-B873-145C64852BCF}" type="datetime1">
              <a:rPr lang="en-US" smtClean="0"/>
              <a:pPr/>
              <a:t>9/9/2022</a:t>
            </a:fld>
            <a:endParaRPr lang="en-US"/>
          </a:p>
        </p:txBody>
      </p:sp>
      <p:sp>
        <p:nvSpPr>
          <p:cNvPr id="4" name="Slide Number Placeholder 3"/>
          <p:cNvSpPr>
            <a:spLocks noGrp="1"/>
          </p:cNvSpPr>
          <p:nvPr>
            <p:ph type="sldNum" sz="quarter" idx="12"/>
          </p:nvPr>
        </p:nvSpPr>
        <p:spPr/>
        <p:txBody>
          <a:bodyPr/>
          <a:lstStyle/>
          <a:p>
            <a:fld id="{8F272B91-0545-48DA-9D7F-7F00F9D7BD95}" type="slidenum">
              <a:rPr lang="en-US" smtClean="0"/>
              <a:pPr/>
              <a:t>83</a:t>
            </a:fld>
            <a:endParaRPr lang="en-US"/>
          </a:p>
        </p:txBody>
      </p:sp>
      <p:pic>
        <p:nvPicPr>
          <p:cNvPr id="7" name="Picture 6">
            <a:extLst>
              <a:ext uri="{FF2B5EF4-FFF2-40B4-BE49-F238E27FC236}">
                <a16:creationId xmlns:a16="http://schemas.microsoft.com/office/drawing/2014/main" id="{C98EAF68-D983-4CFB-B309-81D37B604424}"/>
              </a:ext>
            </a:extLst>
          </p:cNvPr>
          <p:cNvPicPr>
            <a:picLocks noChangeAspect="1"/>
          </p:cNvPicPr>
          <p:nvPr/>
        </p:nvPicPr>
        <p:blipFill>
          <a:blip r:embed="rId3"/>
          <a:stretch>
            <a:fillRect/>
          </a:stretch>
        </p:blipFill>
        <p:spPr>
          <a:xfrm>
            <a:off x="5568696" y="1113444"/>
            <a:ext cx="5389304" cy="5294499"/>
          </a:xfrm>
          <a:prstGeom prst="rect">
            <a:avLst/>
          </a:prstGeom>
        </p:spPr>
      </p:pic>
    </p:spTree>
    <p:extLst>
      <p:ext uri="{BB962C8B-B14F-4D97-AF65-F5344CB8AC3E}">
        <p14:creationId xmlns:p14="http://schemas.microsoft.com/office/powerpoint/2010/main" val="5553556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County Visualization Tool</a:t>
            </a:r>
          </a:p>
        </p:txBody>
      </p:sp>
      <p:sp>
        <p:nvSpPr>
          <p:cNvPr id="2" name="Content Placeholder 1"/>
          <p:cNvSpPr>
            <a:spLocks noGrp="1"/>
          </p:cNvSpPr>
          <p:nvPr>
            <p:ph idx="1"/>
          </p:nvPr>
        </p:nvSpPr>
        <p:spPr/>
        <p:txBody>
          <a:bodyPr/>
          <a:lstStyle/>
          <a:p>
            <a:r>
              <a:rPr lang="en-US" dirty="0">
                <a:hlinkClick r:id="rId2"/>
              </a:rPr>
              <a:t>https://www.randymajors.com/p/countygmap.html</a:t>
            </a:r>
            <a:endParaRPr lang="en-US" dirty="0"/>
          </a:p>
          <a:p>
            <a:r>
              <a:rPr lang="en-US" dirty="0"/>
              <a:t>Or Google Maps!</a:t>
            </a:r>
          </a:p>
        </p:txBody>
      </p:sp>
      <p:sp>
        <p:nvSpPr>
          <p:cNvPr id="3" name="Date Placeholder 2"/>
          <p:cNvSpPr>
            <a:spLocks noGrp="1"/>
          </p:cNvSpPr>
          <p:nvPr>
            <p:ph type="dt" sz="half" idx="10"/>
          </p:nvPr>
        </p:nvSpPr>
        <p:spPr/>
        <p:txBody>
          <a:bodyPr/>
          <a:lstStyle/>
          <a:p>
            <a:fld id="{F4ABDB45-EB14-46B9-B873-145C64852BCF}" type="datetime1">
              <a:rPr lang="en-US" smtClean="0"/>
              <a:pPr/>
              <a:t>9/9/2022</a:t>
            </a:fld>
            <a:endParaRPr lang="en-US"/>
          </a:p>
        </p:txBody>
      </p:sp>
      <p:sp>
        <p:nvSpPr>
          <p:cNvPr id="4" name="Slide Number Placeholder 3"/>
          <p:cNvSpPr>
            <a:spLocks noGrp="1"/>
          </p:cNvSpPr>
          <p:nvPr>
            <p:ph type="sldNum" sz="quarter" idx="12"/>
          </p:nvPr>
        </p:nvSpPr>
        <p:spPr/>
        <p:txBody>
          <a:bodyPr/>
          <a:lstStyle/>
          <a:p>
            <a:fld id="{8F272B91-0545-48DA-9D7F-7F00F9D7BD95}" type="slidenum">
              <a:rPr lang="en-US" smtClean="0"/>
              <a:pPr/>
              <a:t>84</a:t>
            </a:fld>
            <a:endParaRPr lang="en-US"/>
          </a:p>
        </p:txBody>
      </p:sp>
      <p:pic>
        <p:nvPicPr>
          <p:cNvPr id="1026" name="Picture 2"/>
          <p:cNvPicPr>
            <a:picLocks noChangeAspect="1" noChangeArrowheads="1"/>
          </p:cNvPicPr>
          <p:nvPr/>
        </p:nvPicPr>
        <p:blipFill>
          <a:blip r:embed="rId3" cstate="print"/>
          <a:srcRect/>
          <a:stretch>
            <a:fillRect/>
          </a:stretch>
        </p:blipFill>
        <p:spPr bwMode="auto">
          <a:xfrm>
            <a:off x="3233651" y="2427204"/>
            <a:ext cx="8150974" cy="4313917"/>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241" y="111630"/>
            <a:ext cx="5197412" cy="1325563"/>
          </a:xfrm>
        </p:spPr>
        <p:txBody>
          <a:bodyPr>
            <a:normAutofit/>
          </a:bodyPr>
          <a:lstStyle/>
          <a:p>
            <a:pPr algn="ctr"/>
            <a:r>
              <a:rPr lang="en-US" b="1" dirty="0"/>
              <a:t>VHF Stations</a:t>
            </a:r>
          </a:p>
        </p:txBody>
      </p:sp>
      <p:sp>
        <p:nvSpPr>
          <p:cNvPr id="6" name="Date Placeholder 5"/>
          <p:cNvSpPr>
            <a:spLocks noGrp="1"/>
          </p:cNvSpPr>
          <p:nvPr>
            <p:ph type="dt" sz="half" idx="10"/>
          </p:nvPr>
        </p:nvSpPr>
        <p:spPr/>
        <p:txBody>
          <a:bodyPr/>
          <a:lstStyle/>
          <a:p>
            <a:fld id="{3BEE875B-13CC-4821-9C91-EC6BA7188F12}" type="datetime1">
              <a:rPr lang="en-US" smtClean="0"/>
              <a:pPr/>
              <a:t>9/9/2022</a:t>
            </a:fld>
            <a:endParaRPr lang="en-US"/>
          </a:p>
        </p:txBody>
      </p:sp>
      <p:sp>
        <p:nvSpPr>
          <p:cNvPr id="5" name="Slide Number Placeholder 4"/>
          <p:cNvSpPr>
            <a:spLocks noGrp="1"/>
          </p:cNvSpPr>
          <p:nvPr>
            <p:ph type="sldNum" sz="quarter" idx="12"/>
          </p:nvPr>
        </p:nvSpPr>
        <p:spPr/>
        <p:txBody>
          <a:bodyPr/>
          <a:lstStyle/>
          <a:p>
            <a:r>
              <a:rPr lang="en-US"/>
              <a:t>Page </a:t>
            </a:r>
            <a:fld id="{2D4E2C02-0122-4F6D-A271-DB1D7DFC5025}" type="slidenum">
              <a:rPr lang="en-US" smtClean="0"/>
              <a:pPr/>
              <a:t>85</a:t>
            </a:fld>
            <a:endParaRPr lang="en-US" dirty="0"/>
          </a:p>
        </p:txBody>
      </p:sp>
      <p:sp>
        <p:nvSpPr>
          <p:cNvPr id="3" name="TextBox 2"/>
          <p:cNvSpPr txBox="1"/>
          <p:nvPr/>
        </p:nvSpPr>
        <p:spPr>
          <a:xfrm>
            <a:off x="80164" y="1312754"/>
            <a:ext cx="5267416" cy="4093428"/>
          </a:xfrm>
          <a:prstGeom prst="rect">
            <a:avLst/>
          </a:prstGeom>
          <a:noFill/>
        </p:spPr>
        <p:txBody>
          <a:bodyPr wrap="square" rtlCol="0">
            <a:spAutoFit/>
          </a:bodyPr>
          <a:lstStyle/>
          <a:p>
            <a:pPr algn="just">
              <a:buFont typeface="Arial" pitchFamily="34" charset="0"/>
              <a:buChar char="•"/>
            </a:pPr>
            <a:r>
              <a:rPr lang="en-US" sz="2000" dirty="0"/>
              <a:t>Black circles are amateur radio VHF stations with 2m and 70cm and who have been active within the last 5 years</a:t>
            </a:r>
          </a:p>
          <a:p>
            <a:pPr algn="just">
              <a:buFont typeface="Arial" pitchFamily="34" charset="0"/>
              <a:buChar char="•"/>
            </a:pPr>
            <a:endParaRPr lang="en-US" sz="2000" dirty="0"/>
          </a:p>
          <a:p>
            <a:pPr algn="just">
              <a:buFont typeface="Arial" pitchFamily="34" charset="0"/>
              <a:buChar char="•"/>
            </a:pPr>
            <a:r>
              <a:rPr lang="en-US" sz="2000" dirty="0"/>
              <a:t>Red circles are more active amateur radio VHF stations with 2m and 70cm and 6m</a:t>
            </a:r>
          </a:p>
          <a:p>
            <a:pPr algn="just">
              <a:buFont typeface="Arial" pitchFamily="34" charset="0"/>
              <a:buChar char="•"/>
            </a:pPr>
            <a:endParaRPr lang="en-US" sz="2000" dirty="0"/>
          </a:p>
          <a:p>
            <a:pPr algn="just">
              <a:buFont typeface="Arial" pitchFamily="34" charset="0"/>
              <a:buChar char="•"/>
            </a:pPr>
            <a:r>
              <a:rPr lang="en-US" sz="2000" dirty="0"/>
              <a:t>Green crosses are VHF super stations – active and multiple bands</a:t>
            </a:r>
          </a:p>
          <a:p>
            <a:pPr algn="just">
              <a:buFont typeface="Arial" pitchFamily="34" charset="0"/>
              <a:buChar char="•"/>
            </a:pPr>
            <a:endParaRPr lang="en-US" sz="2000" dirty="0"/>
          </a:p>
          <a:p>
            <a:pPr algn="just">
              <a:buFont typeface="Arial" pitchFamily="34" charset="0"/>
              <a:buChar char="•"/>
            </a:pPr>
            <a:r>
              <a:rPr lang="en-US" sz="2000" dirty="0"/>
              <a:t>White pluses are the edges of the grid squares</a:t>
            </a:r>
          </a:p>
        </p:txBody>
      </p:sp>
      <p:pic>
        <p:nvPicPr>
          <p:cNvPr id="1027" name="Picture 3"/>
          <p:cNvPicPr>
            <a:picLocks noChangeAspect="1" noChangeArrowheads="1"/>
          </p:cNvPicPr>
          <p:nvPr/>
        </p:nvPicPr>
        <p:blipFill>
          <a:blip r:embed="rId2" cstate="email"/>
          <a:srcRect/>
          <a:stretch>
            <a:fillRect/>
          </a:stretch>
        </p:blipFill>
        <p:spPr bwMode="auto">
          <a:xfrm>
            <a:off x="5526795" y="0"/>
            <a:ext cx="6665205" cy="685800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235" y="439287"/>
            <a:ext cx="10515600" cy="1325563"/>
          </a:xfrm>
        </p:spPr>
        <p:txBody>
          <a:bodyPr/>
          <a:lstStyle/>
          <a:p>
            <a:r>
              <a:rPr lang="en-US" dirty="0"/>
              <a:t>N0LD/R and K5SRT/R Team Up! </a:t>
            </a:r>
            <a:r>
              <a:rPr lang="en-US" sz="2800" dirty="0"/>
              <a:t>(cont.)</a:t>
            </a:r>
            <a:endParaRPr lang="en-US" dirty="0"/>
          </a:p>
        </p:txBody>
      </p:sp>
      <p:sp>
        <p:nvSpPr>
          <p:cNvPr id="3" name="Content Placeholder 2"/>
          <p:cNvSpPr>
            <a:spLocks noGrp="1"/>
          </p:cNvSpPr>
          <p:nvPr>
            <p:ph idx="1"/>
          </p:nvPr>
        </p:nvSpPr>
        <p:spPr>
          <a:xfrm>
            <a:off x="539508" y="1655309"/>
            <a:ext cx="11376568" cy="4771128"/>
          </a:xfrm>
        </p:spPr>
        <p:txBody>
          <a:bodyPr>
            <a:normAutofit/>
          </a:bodyPr>
          <a:lstStyle/>
          <a:p>
            <a:r>
              <a:rPr lang="en-US" dirty="0"/>
              <a:t>Tactics!</a:t>
            </a:r>
          </a:p>
          <a:p>
            <a:pPr lvl="1"/>
            <a:r>
              <a:rPr lang="en-US" dirty="0"/>
              <a:t>Focused on Grid “Circling” in eastern KS and OK; started in western KS</a:t>
            </a:r>
          </a:p>
          <a:p>
            <a:pPr lvl="1"/>
            <a:r>
              <a:rPr lang="en-US" dirty="0"/>
              <a:t>Plot a route close to the grid circles</a:t>
            </a:r>
          </a:p>
          <a:p>
            <a:pPr lvl="2"/>
            <a:r>
              <a:rPr lang="en-US" dirty="0"/>
              <a:t>As close to North and South as possible</a:t>
            </a:r>
          </a:p>
          <a:p>
            <a:pPr lvl="2"/>
            <a:r>
              <a:rPr lang="en-US" dirty="0"/>
              <a:t>Then prepare detailed full route planning:</a:t>
            </a:r>
          </a:p>
          <a:p>
            <a:pPr lvl="3"/>
            <a:r>
              <a:rPr lang="en-US" dirty="0"/>
              <a:t>At each grid square</a:t>
            </a:r>
          </a:p>
          <a:p>
            <a:pPr lvl="3"/>
            <a:r>
              <a:rPr lang="en-US" dirty="0"/>
              <a:t>And between the grid squares</a:t>
            </a:r>
          </a:p>
          <a:p>
            <a:pPr lvl="2"/>
            <a:r>
              <a:rPr lang="en-US" dirty="0"/>
              <a:t>Include operational action queues so that new and experienced operators know</a:t>
            </a:r>
          </a:p>
          <a:p>
            <a:pPr lvl="2"/>
            <a:endParaRPr lang="en-US" dirty="0"/>
          </a:p>
        </p:txBody>
      </p:sp>
      <p:sp>
        <p:nvSpPr>
          <p:cNvPr id="4" name="Date Placeholder 3"/>
          <p:cNvSpPr>
            <a:spLocks noGrp="1"/>
          </p:cNvSpPr>
          <p:nvPr>
            <p:ph type="dt" sz="half" idx="10"/>
          </p:nvPr>
        </p:nvSpPr>
        <p:spPr/>
        <p:txBody>
          <a:bodyPr/>
          <a:lstStyle/>
          <a:p>
            <a:fld id="{0DB5CE15-6D1A-4D0F-B6E3-6060F47B3AA3}" type="datetime1">
              <a:rPr lang="en-US" smtClean="0"/>
              <a:pPr/>
              <a:t>9/9/2022</a:t>
            </a:fld>
            <a:endParaRPr lang="en-US"/>
          </a:p>
        </p:txBody>
      </p:sp>
      <p:sp>
        <p:nvSpPr>
          <p:cNvPr id="5" name="Slide Number Placeholder 4"/>
          <p:cNvSpPr>
            <a:spLocks noGrp="1"/>
          </p:cNvSpPr>
          <p:nvPr>
            <p:ph type="sldNum" sz="quarter" idx="12"/>
          </p:nvPr>
        </p:nvSpPr>
        <p:spPr/>
        <p:txBody>
          <a:bodyPr/>
          <a:lstStyle/>
          <a:p>
            <a:fld id="{8F272B91-0545-48DA-9D7F-7F00F9D7BD95}" type="slidenum">
              <a:rPr lang="en-US" smtClean="0"/>
              <a:pPr/>
              <a:t>86</a:t>
            </a:fld>
            <a:endParaRPr lang="en-US"/>
          </a:p>
        </p:txBody>
      </p:sp>
    </p:spTree>
    <p:extLst>
      <p:ext uri="{BB962C8B-B14F-4D97-AF65-F5344CB8AC3E}">
        <p14:creationId xmlns:p14="http://schemas.microsoft.com/office/powerpoint/2010/main" val="26160496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6" name="Date Placeholder 5"/>
          <p:cNvSpPr>
            <a:spLocks noGrp="1"/>
          </p:cNvSpPr>
          <p:nvPr>
            <p:ph type="dt" sz="half" idx="10"/>
          </p:nvPr>
        </p:nvSpPr>
        <p:spPr/>
        <p:txBody>
          <a:bodyPr/>
          <a:lstStyle/>
          <a:p>
            <a:fld id="{423E1000-833F-445C-913B-79460D303C36}" type="datetime1">
              <a:rPr lang="en-US" smtClean="0"/>
              <a:pPr/>
              <a:t>9/9/2022</a:t>
            </a:fld>
            <a:endParaRPr lang="en-US"/>
          </a:p>
        </p:txBody>
      </p:sp>
      <p:sp>
        <p:nvSpPr>
          <p:cNvPr id="4" name="Slide Number Placeholder 3"/>
          <p:cNvSpPr>
            <a:spLocks noGrp="1"/>
          </p:cNvSpPr>
          <p:nvPr>
            <p:ph type="sldNum" sz="quarter" idx="12"/>
          </p:nvPr>
        </p:nvSpPr>
        <p:spPr/>
        <p:txBody>
          <a:bodyPr/>
          <a:lstStyle/>
          <a:p>
            <a:r>
              <a:rPr lang="en-US"/>
              <a:t>Page </a:t>
            </a:r>
            <a:fld id="{2D4E2C02-0122-4F6D-A271-DB1D7DFC5025}" type="slidenum">
              <a:rPr lang="en-US" smtClean="0"/>
              <a:pPr/>
              <a:t>87</a:t>
            </a:fld>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0" y="376239"/>
            <a:ext cx="12242800" cy="6105525"/>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Grid Square Visualization Tool #2</a:t>
            </a:r>
          </a:p>
        </p:txBody>
      </p:sp>
      <p:sp>
        <p:nvSpPr>
          <p:cNvPr id="2" name="Content Placeholder 1"/>
          <p:cNvSpPr>
            <a:spLocks noGrp="1"/>
          </p:cNvSpPr>
          <p:nvPr>
            <p:ph idx="1"/>
          </p:nvPr>
        </p:nvSpPr>
        <p:spPr>
          <a:xfrm>
            <a:off x="609600" y="1349829"/>
            <a:ext cx="10972800" cy="4657463"/>
          </a:xfrm>
        </p:spPr>
        <p:txBody>
          <a:bodyPr/>
          <a:lstStyle/>
          <a:p>
            <a:r>
              <a:rPr lang="en-US" dirty="0">
                <a:hlinkClick r:id="rId2"/>
              </a:rPr>
              <a:t>http://qthlocator.free.fr/index.php?locator=EM12</a:t>
            </a:r>
            <a:endParaRPr lang="en-US" dirty="0"/>
          </a:p>
          <a:p>
            <a:r>
              <a:rPr lang="en-US" dirty="0"/>
              <a:t>                                                                     and </a:t>
            </a:r>
          </a:p>
          <a:p>
            <a:r>
              <a:rPr lang="en-US" dirty="0"/>
              <a:t>                                                                     “snipping tool”</a:t>
            </a:r>
          </a:p>
          <a:p>
            <a:endParaRPr lang="en-US" dirty="0"/>
          </a:p>
          <a:p>
            <a:endParaRPr lang="en-US" dirty="0"/>
          </a:p>
        </p:txBody>
      </p:sp>
      <p:sp>
        <p:nvSpPr>
          <p:cNvPr id="6" name="Date Placeholder 5"/>
          <p:cNvSpPr>
            <a:spLocks noGrp="1"/>
          </p:cNvSpPr>
          <p:nvPr>
            <p:ph type="dt" sz="half" idx="10"/>
          </p:nvPr>
        </p:nvSpPr>
        <p:spPr/>
        <p:txBody>
          <a:bodyPr/>
          <a:lstStyle/>
          <a:p>
            <a:fld id="{EE3CAC2D-903D-43F3-B367-BB16CA0ABB38}" type="datetime1">
              <a:rPr lang="en-US" smtClean="0"/>
              <a:pPr/>
              <a:t>9/9/2022</a:t>
            </a:fld>
            <a:endParaRPr lang="en-US"/>
          </a:p>
        </p:txBody>
      </p:sp>
      <p:sp>
        <p:nvSpPr>
          <p:cNvPr id="7" name="Slide Number Placeholder 6"/>
          <p:cNvSpPr>
            <a:spLocks noGrp="1"/>
          </p:cNvSpPr>
          <p:nvPr>
            <p:ph type="sldNum" sz="quarter" idx="12"/>
          </p:nvPr>
        </p:nvSpPr>
        <p:spPr/>
        <p:txBody>
          <a:bodyPr/>
          <a:lstStyle/>
          <a:p>
            <a:fld id="{8F272B91-0545-48DA-9D7F-7F00F9D7BD95}" type="slidenum">
              <a:rPr lang="en-US" smtClean="0"/>
              <a:pPr/>
              <a:t>88</a:t>
            </a:fld>
            <a:endParaRPr lang="en-US"/>
          </a:p>
        </p:txBody>
      </p:sp>
      <p:pic>
        <p:nvPicPr>
          <p:cNvPr id="1028" name="Picture 4"/>
          <p:cNvPicPr>
            <a:picLocks noChangeAspect="1" noChangeArrowheads="1"/>
          </p:cNvPicPr>
          <p:nvPr/>
        </p:nvPicPr>
        <p:blipFill>
          <a:blip r:embed="rId3" cstate="print"/>
          <a:srcRect/>
          <a:stretch>
            <a:fillRect/>
          </a:stretch>
        </p:blipFill>
        <p:spPr bwMode="auto">
          <a:xfrm>
            <a:off x="0" y="1939940"/>
            <a:ext cx="8258629" cy="4918060"/>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8572500" y="3009900"/>
            <a:ext cx="3619500" cy="3848100"/>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Grid Square Visualization Tool #3</a:t>
            </a:r>
          </a:p>
        </p:txBody>
      </p:sp>
      <p:sp>
        <p:nvSpPr>
          <p:cNvPr id="2" name="Content Placeholder 1"/>
          <p:cNvSpPr>
            <a:spLocks noGrp="1"/>
          </p:cNvSpPr>
          <p:nvPr>
            <p:ph idx="1"/>
          </p:nvPr>
        </p:nvSpPr>
        <p:spPr>
          <a:xfrm>
            <a:off x="609600" y="1349829"/>
            <a:ext cx="10972800" cy="4657463"/>
          </a:xfrm>
        </p:spPr>
        <p:txBody>
          <a:bodyPr/>
          <a:lstStyle/>
          <a:p>
            <a:r>
              <a:rPr lang="en-US" dirty="0">
                <a:hlinkClick r:id="rId2"/>
              </a:rPr>
              <a:t>http://dxcluster.ha8tks.hu/hamgeocoding/</a:t>
            </a:r>
            <a:endParaRPr lang="en-US" dirty="0"/>
          </a:p>
          <a:p>
            <a:r>
              <a:rPr lang="en-US" dirty="0"/>
              <a:t>                                                                      and </a:t>
            </a:r>
          </a:p>
          <a:p>
            <a:r>
              <a:rPr lang="en-US" dirty="0"/>
              <a:t>                                                                     “snipping tool”</a:t>
            </a:r>
          </a:p>
          <a:p>
            <a:endParaRPr lang="en-US" dirty="0"/>
          </a:p>
          <a:p>
            <a:endParaRPr lang="en-US" dirty="0"/>
          </a:p>
        </p:txBody>
      </p:sp>
      <p:sp>
        <p:nvSpPr>
          <p:cNvPr id="21" name="Date Placeholder 20"/>
          <p:cNvSpPr>
            <a:spLocks noGrp="1"/>
          </p:cNvSpPr>
          <p:nvPr>
            <p:ph type="dt" sz="half" idx="10"/>
          </p:nvPr>
        </p:nvSpPr>
        <p:spPr/>
        <p:txBody>
          <a:bodyPr/>
          <a:lstStyle/>
          <a:p>
            <a:fld id="{750351BC-2021-4E30-8943-790184CB636E}" type="datetime1">
              <a:rPr lang="en-US" smtClean="0"/>
              <a:pPr/>
              <a:t>9/9/2022</a:t>
            </a:fld>
            <a:endParaRPr lang="en-US"/>
          </a:p>
        </p:txBody>
      </p:sp>
      <p:sp>
        <p:nvSpPr>
          <p:cNvPr id="22" name="Slide Number Placeholder 21"/>
          <p:cNvSpPr>
            <a:spLocks noGrp="1"/>
          </p:cNvSpPr>
          <p:nvPr>
            <p:ph type="sldNum" sz="quarter" idx="12"/>
          </p:nvPr>
        </p:nvSpPr>
        <p:spPr/>
        <p:txBody>
          <a:bodyPr/>
          <a:lstStyle/>
          <a:p>
            <a:fld id="{8F272B91-0545-48DA-9D7F-7F00F9D7BD95}" type="slidenum">
              <a:rPr lang="en-US" smtClean="0"/>
              <a:pPr/>
              <a:t>89</a:t>
            </a:fld>
            <a:endParaRPr lang="en-US"/>
          </a:p>
        </p:txBody>
      </p:sp>
      <p:pic>
        <p:nvPicPr>
          <p:cNvPr id="2050" name="Picture 2"/>
          <p:cNvPicPr>
            <a:picLocks noChangeAspect="1" noChangeArrowheads="1"/>
          </p:cNvPicPr>
          <p:nvPr/>
        </p:nvPicPr>
        <p:blipFill>
          <a:blip r:embed="rId3" cstate="print"/>
          <a:srcRect/>
          <a:stretch>
            <a:fillRect/>
          </a:stretch>
        </p:blipFill>
        <p:spPr bwMode="auto">
          <a:xfrm>
            <a:off x="0" y="1915667"/>
            <a:ext cx="8441473" cy="4942334"/>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8787162" y="2828865"/>
            <a:ext cx="2936488" cy="4029135"/>
          </a:xfrm>
          <a:prstGeom prst="rect">
            <a:avLst/>
          </a:prstGeom>
          <a:noFill/>
          <a:ln w="9525">
            <a:noFill/>
            <a:miter lim="800000"/>
            <a:headEnd/>
            <a:tailEnd/>
          </a:ln>
        </p:spPr>
      </p:pic>
      <p:sp>
        <p:nvSpPr>
          <p:cNvPr id="8" name="Right Arrow 7"/>
          <p:cNvSpPr/>
          <p:nvPr/>
        </p:nvSpPr>
        <p:spPr>
          <a:xfrm rot="5400000">
            <a:off x="5720576" y="5977054"/>
            <a:ext cx="579863" cy="524108"/>
          </a:xfrm>
          <a:prstGeom prst="rightArrow">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5400000">
            <a:off x="2962508" y="5962186"/>
            <a:ext cx="579863" cy="524108"/>
          </a:xfrm>
          <a:prstGeom prst="rightArrow">
            <a:avLst/>
          </a:prstGeom>
          <a:solidFill>
            <a:srgbClr val="00B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5400000">
            <a:off x="1509132" y="5947319"/>
            <a:ext cx="579863" cy="524108"/>
          </a:xfrm>
          <a:prstGeom prst="rightArrow">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61171" y="5029200"/>
            <a:ext cx="5107259" cy="923330"/>
          </a:xfrm>
          <a:prstGeom prst="rect">
            <a:avLst/>
          </a:prstGeom>
          <a:noFill/>
        </p:spPr>
        <p:txBody>
          <a:bodyPr wrap="square" rtlCol="0">
            <a:spAutoFit/>
          </a:bodyPr>
          <a:lstStyle/>
          <a:p>
            <a:pPr algn="ctr"/>
            <a:r>
              <a:rPr lang="en-US" b="1" dirty="0">
                <a:solidFill>
                  <a:srgbClr val="FF0000"/>
                </a:solidFill>
              </a:rPr>
              <a:t>Dynamically calculates lat, long, and grid as you move your mouse from location to location !!!</a:t>
            </a:r>
          </a:p>
        </p:txBody>
      </p:sp>
      <p:sp>
        <p:nvSpPr>
          <p:cNvPr id="12" name="5-Point Star 11"/>
          <p:cNvSpPr/>
          <p:nvPr/>
        </p:nvSpPr>
        <p:spPr>
          <a:xfrm>
            <a:off x="9534293" y="6266984"/>
            <a:ext cx="501805" cy="356839"/>
          </a:xfrm>
          <a:prstGeom prst="star5">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9798205" y="5928730"/>
            <a:ext cx="501805" cy="356839"/>
          </a:xfrm>
          <a:prstGeom prst="star5">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9939454" y="3148360"/>
            <a:ext cx="501805" cy="356839"/>
          </a:xfrm>
          <a:prstGeom prst="star5">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9378176" y="3189248"/>
            <a:ext cx="501805" cy="356839"/>
          </a:xfrm>
          <a:prstGeom prst="star5">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9110545" y="5988205"/>
            <a:ext cx="501805" cy="461665"/>
          </a:xfrm>
          <a:prstGeom prst="rect">
            <a:avLst/>
          </a:prstGeom>
          <a:noFill/>
        </p:spPr>
        <p:txBody>
          <a:bodyPr wrap="square" rtlCol="0">
            <a:spAutoFit/>
          </a:bodyPr>
          <a:lstStyle/>
          <a:p>
            <a:r>
              <a:rPr lang="en-US" sz="2400" b="1" dirty="0">
                <a:solidFill>
                  <a:srgbClr val="FF0000"/>
                </a:solidFill>
              </a:rPr>
              <a:t>A</a:t>
            </a:r>
            <a:endParaRPr lang="en-US" b="1" dirty="0">
              <a:solidFill>
                <a:srgbClr val="FF0000"/>
              </a:solidFill>
            </a:endParaRPr>
          </a:p>
        </p:txBody>
      </p:sp>
      <p:sp>
        <p:nvSpPr>
          <p:cNvPr id="18" name="TextBox 17"/>
          <p:cNvSpPr txBox="1"/>
          <p:nvPr/>
        </p:nvSpPr>
        <p:spPr>
          <a:xfrm>
            <a:off x="10076984" y="5649952"/>
            <a:ext cx="501805" cy="461665"/>
          </a:xfrm>
          <a:prstGeom prst="rect">
            <a:avLst/>
          </a:prstGeom>
          <a:noFill/>
        </p:spPr>
        <p:txBody>
          <a:bodyPr wrap="square" rtlCol="0">
            <a:spAutoFit/>
          </a:bodyPr>
          <a:lstStyle/>
          <a:p>
            <a:r>
              <a:rPr lang="en-US" sz="2400" b="1" dirty="0">
                <a:solidFill>
                  <a:srgbClr val="FF0000"/>
                </a:solidFill>
              </a:rPr>
              <a:t>B</a:t>
            </a:r>
            <a:endParaRPr lang="en-US" b="1" dirty="0">
              <a:solidFill>
                <a:srgbClr val="FF0000"/>
              </a:solidFill>
            </a:endParaRPr>
          </a:p>
        </p:txBody>
      </p:sp>
      <p:sp>
        <p:nvSpPr>
          <p:cNvPr id="19" name="TextBox 18"/>
          <p:cNvSpPr txBox="1"/>
          <p:nvPr/>
        </p:nvSpPr>
        <p:spPr>
          <a:xfrm>
            <a:off x="10218233" y="2880733"/>
            <a:ext cx="501805" cy="461665"/>
          </a:xfrm>
          <a:prstGeom prst="rect">
            <a:avLst/>
          </a:prstGeom>
          <a:noFill/>
        </p:spPr>
        <p:txBody>
          <a:bodyPr wrap="square" rtlCol="0">
            <a:spAutoFit/>
          </a:bodyPr>
          <a:lstStyle/>
          <a:p>
            <a:r>
              <a:rPr lang="en-US" sz="2400" b="1" dirty="0">
                <a:solidFill>
                  <a:srgbClr val="FF0000"/>
                </a:solidFill>
              </a:rPr>
              <a:t>C</a:t>
            </a:r>
            <a:endParaRPr lang="en-US" b="1" dirty="0">
              <a:solidFill>
                <a:srgbClr val="FF0000"/>
              </a:solidFill>
            </a:endParaRPr>
          </a:p>
        </p:txBody>
      </p:sp>
      <p:sp>
        <p:nvSpPr>
          <p:cNvPr id="20" name="TextBox 19"/>
          <p:cNvSpPr txBox="1"/>
          <p:nvPr/>
        </p:nvSpPr>
        <p:spPr>
          <a:xfrm>
            <a:off x="8924691" y="2903035"/>
            <a:ext cx="501805" cy="461665"/>
          </a:xfrm>
          <a:prstGeom prst="rect">
            <a:avLst/>
          </a:prstGeom>
          <a:noFill/>
        </p:spPr>
        <p:txBody>
          <a:bodyPr wrap="square" rtlCol="0">
            <a:spAutoFit/>
          </a:bodyPr>
          <a:lstStyle/>
          <a:p>
            <a:r>
              <a:rPr lang="en-US" sz="2400" b="1" dirty="0">
                <a:solidFill>
                  <a:srgbClr val="FF0000"/>
                </a:solidFill>
              </a:rPr>
              <a:t>D</a:t>
            </a:r>
            <a:endParaRPr lang="en-US" b="1" dirty="0">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90DCD-182B-4EB4-0129-55246EE73CEA}"/>
              </a:ext>
            </a:extLst>
          </p:cNvPr>
          <p:cNvSpPr>
            <a:spLocks noGrp="1"/>
          </p:cNvSpPr>
          <p:nvPr>
            <p:ph type="title"/>
          </p:nvPr>
        </p:nvSpPr>
        <p:spPr/>
        <p:txBody>
          <a:bodyPr/>
          <a:lstStyle/>
          <a:p>
            <a:r>
              <a:rPr lang="en-US" dirty="0"/>
              <a:t>Advanced Topics</a:t>
            </a:r>
          </a:p>
        </p:txBody>
      </p:sp>
      <p:sp>
        <p:nvSpPr>
          <p:cNvPr id="3" name="Content Placeholder 2">
            <a:extLst>
              <a:ext uri="{FF2B5EF4-FFF2-40B4-BE49-F238E27FC236}">
                <a16:creationId xmlns:a16="http://schemas.microsoft.com/office/drawing/2014/main" id="{B6BFA438-D035-210D-89A5-1F715E427995}"/>
              </a:ext>
            </a:extLst>
          </p:cNvPr>
          <p:cNvSpPr>
            <a:spLocks noGrp="1"/>
          </p:cNvSpPr>
          <p:nvPr>
            <p:ph idx="1"/>
          </p:nvPr>
        </p:nvSpPr>
        <p:spPr/>
        <p:txBody>
          <a:bodyPr/>
          <a:lstStyle/>
          <a:p>
            <a:r>
              <a:rPr lang="en-US" dirty="0"/>
              <a:t>Satellites</a:t>
            </a:r>
          </a:p>
          <a:p>
            <a:r>
              <a:rPr lang="en-US" dirty="0"/>
              <a:t>Meteor Scatter</a:t>
            </a:r>
          </a:p>
          <a:p>
            <a:r>
              <a:rPr lang="en-US" dirty="0"/>
              <a:t>EME</a:t>
            </a:r>
          </a:p>
          <a:p>
            <a:r>
              <a:rPr lang="en-US" dirty="0"/>
              <a:t>VHF POTA</a:t>
            </a:r>
          </a:p>
          <a:p>
            <a:r>
              <a:rPr lang="en-US" dirty="0"/>
              <a:t>VHF Contesting</a:t>
            </a:r>
          </a:p>
        </p:txBody>
      </p:sp>
      <p:sp>
        <p:nvSpPr>
          <p:cNvPr id="4" name="Date Placeholder 3">
            <a:extLst>
              <a:ext uri="{FF2B5EF4-FFF2-40B4-BE49-F238E27FC236}">
                <a16:creationId xmlns:a16="http://schemas.microsoft.com/office/drawing/2014/main" id="{25D7C7EF-9763-0731-749D-F66F34555D3B}"/>
              </a:ext>
            </a:extLst>
          </p:cNvPr>
          <p:cNvSpPr>
            <a:spLocks noGrp="1"/>
          </p:cNvSpPr>
          <p:nvPr>
            <p:ph type="dt" sz="half" idx="10"/>
          </p:nvPr>
        </p:nvSpPr>
        <p:spPr/>
        <p:txBody>
          <a:bodyPr/>
          <a:lstStyle/>
          <a:p>
            <a:fld id="{F4ABDB45-EB14-46B9-B873-145C64852BCF}" type="datetime1">
              <a:rPr lang="en-US" smtClean="0"/>
              <a:pPr/>
              <a:t>9/9/2022</a:t>
            </a:fld>
            <a:endParaRPr lang="en-US"/>
          </a:p>
        </p:txBody>
      </p:sp>
      <p:sp>
        <p:nvSpPr>
          <p:cNvPr id="5" name="Slide Number Placeholder 4">
            <a:extLst>
              <a:ext uri="{FF2B5EF4-FFF2-40B4-BE49-F238E27FC236}">
                <a16:creationId xmlns:a16="http://schemas.microsoft.com/office/drawing/2014/main" id="{5990A9A5-F389-E35E-8679-B101892E8E13}"/>
              </a:ext>
            </a:extLst>
          </p:cNvPr>
          <p:cNvSpPr>
            <a:spLocks noGrp="1"/>
          </p:cNvSpPr>
          <p:nvPr>
            <p:ph type="sldNum" sz="quarter" idx="12"/>
          </p:nvPr>
        </p:nvSpPr>
        <p:spPr/>
        <p:txBody>
          <a:bodyPr/>
          <a:lstStyle/>
          <a:p>
            <a:fld id="{8F272B91-0545-48DA-9D7F-7F00F9D7BD95}" type="slidenum">
              <a:rPr lang="en-US" smtClean="0"/>
              <a:pPr/>
              <a:t>9</a:t>
            </a:fld>
            <a:endParaRPr lang="en-US"/>
          </a:p>
        </p:txBody>
      </p:sp>
    </p:spTree>
    <p:extLst>
      <p:ext uri="{BB962C8B-B14F-4D97-AF65-F5344CB8AC3E}">
        <p14:creationId xmlns:p14="http://schemas.microsoft.com/office/powerpoint/2010/main" val="1248370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08231"/>
            <a:ext cx="2317687" cy="6437013"/>
          </a:xfrm>
        </p:spPr>
        <p:txBody>
          <a:bodyPr/>
          <a:lstStyle/>
          <a:p>
            <a:pPr>
              <a:buNone/>
            </a:pPr>
            <a:r>
              <a:rPr lang="en-US" b="1" dirty="0"/>
              <a:t>Itinerary</a:t>
            </a:r>
          </a:p>
          <a:p>
            <a:r>
              <a:rPr lang="en-US" sz="1800" dirty="0"/>
              <a:t>Depart Nick’s House @ Noon on 7 Sep, 2018</a:t>
            </a:r>
          </a:p>
          <a:p>
            <a:r>
              <a:rPr lang="en-US" sz="1800" dirty="0"/>
              <a:t>Arrive Woodward for rest stop @ 2:30 PM</a:t>
            </a:r>
          </a:p>
          <a:p>
            <a:r>
              <a:rPr lang="en-US" sz="1800" dirty="0"/>
              <a:t>Arrive @ Dodge House Hotel &amp; Convention Center, 2408 W Wyatt Earp Blvd, Dodge City @ 5 PM</a:t>
            </a:r>
          </a:p>
        </p:txBody>
      </p:sp>
      <p:sp>
        <p:nvSpPr>
          <p:cNvPr id="22" name="Date Placeholder 21"/>
          <p:cNvSpPr>
            <a:spLocks noGrp="1"/>
          </p:cNvSpPr>
          <p:nvPr>
            <p:ph type="dt" sz="half" idx="10"/>
          </p:nvPr>
        </p:nvSpPr>
        <p:spPr/>
        <p:txBody>
          <a:bodyPr/>
          <a:lstStyle/>
          <a:p>
            <a:fld id="{C9D06B59-E254-4C9B-8E11-84178FEEB717}" type="datetime1">
              <a:rPr lang="en-US" smtClean="0"/>
              <a:pPr/>
              <a:t>9/9/2022</a:t>
            </a:fld>
            <a:endParaRPr lang="en-US"/>
          </a:p>
        </p:txBody>
      </p:sp>
      <p:sp>
        <p:nvSpPr>
          <p:cNvPr id="23" name="Slide Number Placeholder 22"/>
          <p:cNvSpPr>
            <a:spLocks noGrp="1"/>
          </p:cNvSpPr>
          <p:nvPr>
            <p:ph type="sldNum" sz="quarter" idx="12"/>
          </p:nvPr>
        </p:nvSpPr>
        <p:spPr/>
        <p:txBody>
          <a:bodyPr/>
          <a:lstStyle/>
          <a:p>
            <a:fld id="{8F272B91-0545-48DA-9D7F-7F00F9D7BD95}" type="slidenum">
              <a:rPr lang="en-US" smtClean="0"/>
              <a:pPr/>
              <a:t>90</a:t>
            </a:fld>
            <a:endParaRPr lang="en-US"/>
          </a:p>
        </p:txBody>
      </p:sp>
      <p:cxnSp>
        <p:nvCxnSpPr>
          <p:cNvPr id="15" name="Straight Connector 14"/>
          <p:cNvCxnSpPr/>
          <p:nvPr/>
        </p:nvCxnSpPr>
        <p:spPr>
          <a:xfrm>
            <a:off x="2836753" y="-172016"/>
            <a:ext cx="0" cy="68580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pic>
        <p:nvPicPr>
          <p:cNvPr id="2" name="Picture 2"/>
          <p:cNvPicPr>
            <a:picLocks noChangeAspect="1" noChangeArrowheads="1"/>
          </p:cNvPicPr>
          <p:nvPr/>
        </p:nvPicPr>
        <p:blipFill>
          <a:blip r:embed="rId3" cstate="email"/>
          <a:srcRect/>
          <a:stretch>
            <a:fillRect/>
          </a:stretch>
        </p:blipFill>
        <p:spPr bwMode="auto">
          <a:xfrm>
            <a:off x="2292405" y="0"/>
            <a:ext cx="9899596" cy="6858000"/>
          </a:xfrm>
          <a:prstGeom prst="rect">
            <a:avLst/>
          </a:prstGeom>
          <a:noFill/>
          <a:ln w="9525">
            <a:noFill/>
            <a:miter lim="800000"/>
            <a:headEnd/>
            <a:tailEnd/>
          </a:ln>
        </p:spPr>
      </p:pic>
      <p:cxnSp>
        <p:nvCxnSpPr>
          <p:cNvPr id="20" name="Straight Connector 19"/>
          <p:cNvCxnSpPr/>
          <p:nvPr/>
        </p:nvCxnSpPr>
        <p:spPr>
          <a:xfrm flipH="1">
            <a:off x="9500104" y="0"/>
            <a:ext cx="24141" cy="68580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178304" y="5417239"/>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EM05</a:t>
            </a:r>
          </a:p>
        </p:txBody>
      </p:sp>
      <p:sp>
        <p:nvSpPr>
          <p:cNvPr id="26" name="TextBox 25"/>
          <p:cNvSpPr txBox="1"/>
          <p:nvPr/>
        </p:nvSpPr>
        <p:spPr>
          <a:xfrm>
            <a:off x="10574441" y="5135094"/>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EM15</a:t>
            </a:r>
          </a:p>
        </p:txBody>
      </p:sp>
      <p:cxnSp>
        <p:nvCxnSpPr>
          <p:cNvPr id="28" name="Straight Connector 27"/>
          <p:cNvCxnSpPr/>
          <p:nvPr/>
        </p:nvCxnSpPr>
        <p:spPr>
          <a:xfrm flipH="1">
            <a:off x="4875038" y="7552"/>
            <a:ext cx="24141" cy="68580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317688" y="5015589"/>
            <a:ext cx="9874313" cy="18111"/>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0441664" y="3591477"/>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EM16</a:t>
            </a:r>
          </a:p>
        </p:txBody>
      </p:sp>
      <p:sp>
        <p:nvSpPr>
          <p:cNvPr id="31" name="TextBox 30"/>
          <p:cNvSpPr txBox="1"/>
          <p:nvPr/>
        </p:nvSpPr>
        <p:spPr>
          <a:xfrm>
            <a:off x="6138060" y="3553733"/>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EM06</a:t>
            </a:r>
          </a:p>
        </p:txBody>
      </p:sp>
      <p:cxnSp>
        <p:nvCxnSpPr>
          <p:cNvPr id="33" name="Straight Connector 32"/>
          <p:cNvCxnSpPr/>
          <p:nvPr/>
        </p:nvCxnSpPr>
        <p:spPr>
          <a:xfrm flipV="1">
            <a:off x="2315686" y="2805156"/>
            <a:ext cx="9874313" cy="18111"/>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881011" y="5433844"/>
            <a:ext cx="1750336" cy="523220"/>
          </a:xfrm>
          <a:prstGeom prst="rect">
            <a:avLst/>
          </a:prstGeom>
          <a:noFill/>
        </p:spPr>
        <p:txBody>
          <a:bodyPr wrap="square" rtlCol="0">
            <a:spAutoFit/>
          </a:bodyPr>
          <a:lstStyle/>
          <a:p>
            <a:r>
              <a:rPr lang="en-US" sz="2800" b="1" dirty="0">
                <a:solidFill>
                  <a:schemeClr val="accent4">
                    <a:lumMod val="60000"/>
                    <a:lumOff val="40000"/>
                  </a:schemeClr>
                </a:solidFill>
              </a:rPr>
              <a:t>DM95</a:t>
            </a:r>
          </a:p>
        </p:txBody>
      </p:sp>
      <p:sp>
        <p:nvSpPr>
          <p:cNvPr id="35" name="TextBox 34"/>
          <p:cNvSpPr txBox="1"/>
          <p:nvPr/>
        </p:nvSpPr>
        <p:spPr>
          <a:xfrm>
            <a:off x="2840767" y="3570338"/>
            <a:ext cx="1750336" cy="523220"/>
          </a:xfrm>
          <a:prstGeom prst="rect">
            <a:avLst/>
          </a:prstGeom>
          <a:noFill/>
        </p:spPr>
        <p:txBody>
          <a:bodyPr wrap="square" rtlCol="0">
            <a:spAutoFit/>
          </a:bodyPr>
          <a:lstStyle/>
          <a:p>
            <a:r>
              <a:rPr lang="en-US" sz="2800" b="1" dirty="0">
                <a:solidFill>
                  <a:schemeClr val="accent4">
                    <a:lumMod val="60000"/>
                    <a:lumOff val="40000"/>
                  </a:schemeClr>
                </a:solidFill>
              </a:rPr>
              <a:t>DM96</a:t>
            </a:r>
          </a:p>
        </p:txBody>
      </p:sp>
      <p:sp>
        <p:nvSpPr>
          <p:cNvPr id="36" name="TextBox 35"/>
          <p:cNvSpPr txBox="1"/>
          <p:nvPr/>
        </p:nvSpPr>
        <p:spPr>
          <a:xfrm>
            <a:off x="10439663" y="1670740"/>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EM17</a:t>
            </a:r>
          </a:p>
        </p:txBody>
      </p:sp>
      <p:sp>
        <p:nvSpPr>
          <p:cNvPr id="37" name="TextBox 36"/>
          <p:cNvSpPr txBox="1"/>
          <p:nvPr/>
        </p:nvSpPr>
        <p:spPr>
          <a:xfrm>
            <a:off x="6136059" y="1687314"/>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EM07</a:t>
            </a:r>
          </a:p>
        </p:txBody>
      </p:sp>
      <p:sp>
        <p:nvSpPr>
          <p:cNvPr id="38" name="TextBox 37"/>
          <p:cNvSpPr txBox="1"/>
          <p:nvPr/>
        </p:nvSpPr>
        <p:spPr>
          <a:xfrm>
            <a:off x="2838765" y="1703919"/>
            <a:ext cx="1750336" cy="523220"/>
          </a:xfrm>
          <a:prstGeom prst="rect">
            <a:avLst/>
          </a:prstGeom>
          <a:noFill/>
        </p:spPr>
        <p:txBody>
          <a:bodyPr wrap="square" rtlCol="0">
            <a:spAutoFit/>
          </a:bodyPr>
          <a:lstStyle/>
          <a:p>
            <a:r>
              <a:rPr lang="en-US" sz="2800" b="1" dirty="0">
                <a:solidFill>
                  <a:schemeClr val="accent4">
                    <a:lumMod val="60000"/>
                    <a:lumOff val="40000"/>
                  </a:schemeClr>
                </a:solidFill>
              </a:rPr>
              <a:t>DM97</a:t>
            </a:r>
          </a:p>
        </p:txBody>
      </p:sp>
      <p:cxnSp>
        <p:nvCxnSpPr>
          <p:cNvPr id="39" name="Straight Connector 38"/>
          <p:cNvCxnSpPr/>
          <p:nvPr/>
        </p:nvCxnSpPr>
        <p:spPr>
          <a:xfrm flipV="1">
            <a:off x="2313685" y="639988"/>
            <a:ext cx="9874313" cy="18111"/>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0437661" y="48752"/>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EM18</a:t>
            </a:r>
          </a:p>
        </p:txBody>
      </p:sp>
      <p:sp>
        <p:nvSpPr>
          <p:cNvPr id="41" name="TextBox 40"/>
          <p:cNvSpPr txBox="1"/>
          <p:nvPr/>
        </p:nvSpPr>
        <p:spPr>
          <a:xfrm>
            <a:off x="6134057" y="65326"/>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EM08</a:t>
            </a:r>
          </a:p>
        </p:txBody>
      </p:sp>
      <p:sp>
        <p:nvSpPr>
          <p:cNvPr id="42" name="TextBox 41"/>
          <p:cNvSpPr txBox="1"/>
          <p:nvPr/>
        </p:nvSpPr>
        <p:spPr>
          <a:xfrm>
            <a:off x="2836764" y="81931"/>
            <a:ext cx="1750336" cy="523220"/>
          </a:xfrm>
          <a:prstGeom prst="rect">
            <a:avLst/>
          </a:prstGeom>
          <a:noFill/>
        </p:spPr>
        <p:txBody>
          <a:bodyPr wrap="square" rtlCol="0">
            <a:spAutoFit/>
          </a:bodyPr>
          <a:lstStyle/>
          <a:p>
            <a:r>
              <a:rPr lang="en-US" sz="2800" b="1" dirty="0">
                <a:solidFill>
                  <a:schemeClr val="accent4">
                    <a:lumMod val="60000"/>
                    <a:lumOff val="40000"/>
                  </a:schemeClr>
                </a:solidFill>
              </a:rPr>
              <a:t>DM98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N0LD/R and K5SRT/R </a:t>
            </a:r>
            <a:br>
              <a:rPr lang="en-US" dirty="0"/>
            </a:br>
            <a:r>
              <a:rPr lang="en-US" dirty="0"/>
              <a:t>On The Road</a:t>
            </a:r>
          </a:p>
        </p:txBody>
      </p:sp>
      <p:sp>
        <p:nvSpPr>
          <p:cNvPr id="5" name="Subtitle 4"/>
          <p:cNvSpPr>
            <a:spLocks noGrp="1"/>
          </p:cNvSpPr>
          <p:nvPr>
            <p:ph type="subTitle" idx="1"/>
          </p:nvPr>
        </p:nvSpPr>
        <p:spPr/>
        <p:txBody>
          <a:bodyPr/>
          <a:lstStyle/>
          <a:p>
            <a:r>
              <a:rPr lang="en-US" dirty="0"/>
              <a:t>September 2018</a:t>
            </a:r>
          </a:p>
        </p:txBody>
      </p:sp>
      <p:sp>
        <p:nvSpPr>
          <p:cNvPr id="6" name="Date Placeholder 5"/>
          <p:cNvSpPr>
            <a:spLocks noGrp="1"/>
          </p:cNvSpPr>
          <p:nvPr>
            <p:ph type="dt" sz="half" idx="10"/>
          </p:nvPr>
        </p:nvSpPr>
        <p:spPr/>
        <p:txBody>
          <a:bodyPr/>
          <a:lstStyle/>
          <a:p>
            <a:fld id="{12C49743-5E40-4F0E-9C1A-30E8EFA7E0F8}" type="datetime1">
              <a:rPr lang="en-US" smtClean="0"/>
              <a:pPr/>
              <a:t>9/9/2022</a:t>
            </a:fld>
            <a:endParaRPr lang="en-US" dirty="0"/>
          </a:p>
        </p:txBody>
      </p:sp>
      <p:sp>
        <p:nvSpPr>
          <p:cNvPr id="7" name="Slide Number Placeholder 6"/>
          <p:cNvSpPr>
            <a:spLocks noGrp="1"/>
          </p:cNvSpPr>
          <p:nvPr>
            <p:ph type="sldNum" sz="quarter" idx="12"/>
          </p:nvPr>
        </p:nvSpPr>
        <p:spPr/>
        <p:txBody>
          <a:bodyPr/>
          <a:lstStyle/>
          <a:p>
            <a:fld id="{8F272B91-0545-48DA-9D7F-7F00F9D7BD95}" type="slidenum">
              <a:rPr lang="en-US" smtClean="0"/>
              <a:pPr/>
              <a:t>91</a:t>
            </a:fld>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07 - 2018 09 08 - 001 - Dodge City Foggy Start - N0LD.jpg"/>
          <p:cNvPicPr>
            <a:picLocks noChangeAspect="1"/>
          </p:cNvPicPr>
          <p:nvPr/>
        </p:nvPicPr>
        <p:blipFill>
          <a:blip r:embed="rId2" cstate="print"/>
          <a:stretch>
            <a:fillRect/>
          </a:stretch>
        </p:blipFill>
        <p:spPr>
          <a:xfrm>
            <a:off x="0" y="0"/>
            <a:ext cx="12192000" cy="6858000"/>
          </a:xfrm>
          <a:prstGeom prst="rect">
            <a:avLst/>
          </a:prstGeom>
        </p:spPr>
      </p:pic>
      <p:sp>
        <p:nvSpPr>
          <p:cNvPr id="3" name="Title 2"/>
          <p:cNvSpPr>
            <a:spLocks noGrp="1"/>
          </p:cNvSpPr>
          <p:nvPr>
            <p:ph type="title"/>
          </p:nvPr>
        </p:nvSpPr>
        <p:spPr>
          <a:xfrm>
            <a:off x="135082" y="0"/>
            <a:ext cx="10972800" cy="1143000"/>
          </a:xfrm>
        </p:spPr>
        <p:txBody>
          <a:bodyPr/>
          <a:lstStyle/>
          <a:p>
            <a:r>
              <a:rPr lang="en-US" dirty="0">
                <a:solidFill>
                  <a:srgbClr val="FF0000"/>
                </a:solidFill>
              </a:rPr>
              <a:t>Good Morning, Dodge City, KS!</a:t>
            </a:r>
          </a:p>
        </p:txBody>
      </p:sp>
      <p:sp>
        <p:nvSpPr>
          <p:cNvPr id="5" name="Date Placeholder 4"/>
          <p:cNvSpPr>
            <a:spLocks noGrp="1"/>
          </p:cNvSpPr>
          <p:nvPr>
            <p:ph type="dt" sz="half" idx="10"/>
          </p:nvPr>
        </p:nvSpPr>
        <p:spPr/>
        <p:txBody>
          <a:bodyPr/>
          <a:lstStyle/>
          <a:p>
            <a:fld id="{784A7E2C-86E4-45D2-A1CE-64BDFC938994}" type="datetime1">
              <a:rPr lang="en-US" smtClean="0"/>
              <a:pPr/>
              <a:t>9/9/2022</a:t>
            </a:fld>
            <a:endParaRPr lang="en-US"/>
          </a:p>
        </p:txBody>
      </p:sp>
      <p:sp>
        <p:nvSpPr>
          <p:cNvPr id="6" name="Slide Number Placeholder 5"/>
          <p:cNvSpPr>
            <a:spLocks noGrp="1"/>
          </p:cNvSpPr>
          <p:nvPr>
            <p:ph type="sldNum" sz="quarter" idx="12"/>
          </p:nvPr>
        </p:nvSpPr>
        <p:spPr/>
        <p:txBody>
          <a:bodyPr/>
          <a:lstStyle/>
          <a:p>
            <a:fld id="{8F272B91-0545-48DA-9D7F-7F00F9D7BD95}" type="slidenum">
              <a:rPr lang="en-US" smtClean="0"/>
              <a:pPr/>
              <a:t>92</a:t>
            </a:fld>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8231"/>
            <a:ext cx="11962645" cy="6437013"/>
          </a:xfrm>
        </p:spPr>
        <p:txBody>
          <a:bodyPr/>
          <a:lstStyle/>
          <a:p>
            <a:pPr>
              <a:buNone/>
            </a:pPr>
            <a:r>
              <a:rPr lang="en-US" b="1" dirty="0"/>
              <a:t>Itinerary – Saturday Sept 8 Morning</a:t>
            </a:r>
          </a:p>
          <a:p>
            <a:r>
              <a:rPr lang="en-US" sz="1800" dirty="0"/>
              <a:t>Sleep in until 7:30 AM; Have breakfast at 8:00 AM in the hotel or anywhere</a:t>
            </a:r>
          </a:p>
          <a:p>
            <a:r>
              <a:rPr lang="en-US" sz="1800" dirty="0"/>
              <a:t>Check out 8:45 AM</a:t>
            </a:r>
          </a:p>
          <a:p>
            <a:r>
              <a:rPr lang="en-US" sz="1800" dirty="0"/>
              <a:t>Tour local Boot Hill Museum at 500 W Wyatt Earp Blvd, Dodge City, KS 67801 from 9 AM through 11:30 AM; Depart Museum</a:t>
            </a:r>
          </a:p>
          <a:p>
            <a:r>
              <a:rPr lang="en-US" sz="1800" dirty="0"/>
              <a:t>Pick up fast food on the way out of town – one last restroom break!</a:t>
            </a:r>
          </a:p>
          <a:p>
            <a:r>
              <a:rPr lang="en-US" sz="1800" dirty="0"/>
              <a:t>Head east on US Highway 283</a:t>
            </a:r>
          </a:p>
          <a:p>
            <a:endParaRPr lang="en-US" sz="1800" dirty="0"/>
          </a:p>
          <a:p>
            <a:endParaRPr lang="en-US" sz="1800" dirty="0"/>
          </a:p>
          <a:p>
            <a:endParaRPr lang="en-US" sz="1800" dirty="0"/>
          </a:p>
          <a:p>
            <a:endParaRPr lang="en-US" sz="1800" dirty="0"/>
          </a:p>
        </p:txBody>
      </p:sp>
      <p:sp>
        <p:nvSpPr>
          <p:cNvPr id="14" name="Date Placeholder 13"/>
          <p:cNvSpPr>
            <a:spLocks noGrp="1"/>
          </p:cNvSpPr>
          <p:nvPr>
            <p:ph type="dt" sz="half" idx="10"/>
          </p:nvPr>
        </p:nvSpPr>
        <p:spPr/>
        <p:txBody>
          <a:bodyPr/>
          <a:lstStyle/>
          <a:p>
            <a:fld id="{1EF40E3B-23A0-49CC-B5FD-E815FAB0511A}" type="datetime1">
              <a:rPr lang="en-US" smtClean="0"/>
              <a:pPr/>
              <a:t>9/9/2022</a:t>
            </a:fld>
            <a:endParaRPr lang="en-US"/>
          </a:p>
        </p:txBody>
      </p:sp>
      <p:sp>
        <p:nvSpPr>
          <p:cNvPr id="15" name="Slide Number Placeholder 14"/>
          <p:cNvSpPr>
            <a:spLocks noGrp="1"/>
          </p:cNvSpPr>
          <p:nvPr>
            <p:ph type="sldNum" sz="quarter" idx="12"/>
          </p:nvPr>
        </p:nvSpPr>
        <p:spPr/>
        <p:txBody>
          <a:bodyPr/>
          <a:lstStyle/>
          <a:p>
            <a:fld id="{8F272B91-0545-48DA-9D7F-7F00F9D7BD95}" type="slidenum">
              <a:rPr lang="en-US" smtClean="0"/>
              <a:pPr/>
              <a:t>93</a:t>
            </a:fld>
            <a:endParaRPr lang="en-US"/>
          </a:p>
        </p:txBody>
      </p:sp>
      <p:pic>
        <p:nvPicPr>
          <p:cNvPr id="8195" name="Picture 3"/>
          <p:cNvPicPr>
            <a:picLocks noChangeAspect="1" noChangeArrowheads="1"/>
          </p:cNvPicPr>
          <p:nvPr/>
        </p:nvPicPr>
        <p:blipFill>
          <a:blip r:embed="rId3" cstate="email"/>
          <a:srcRect/>
          <a:stretch>
            <a:fillRect/>
          </a:stretch>
        </p:blipFill>
        <p:spPr bwMode="auto">
          <a:xfrm>
            <a:off x="0" y="3068350"/>
            <a:ext cx="12192000" cy="3789650"/>
          </a:xfrm>
          <a:prstGeom prst="rect">
            <a:avLst/>
          </a:prstGeom>
          <a:noFill/>
          <a:ln w="9525">
            <a:noFill/>
            <a:miter lim="800000"/>
            <a:headEnd/>
            <a:tailEnd/>
          </a:ln>
        </p:spPr>
      </p:pic>
      <p:sp>
        <p:nvSpPr>
          <p:cNvPr id="4" name="Rectangle 3"/>
          <p:cNvSpPr/>
          <p:nvPr/>
        </p:nvSpPr>
        <p:spPr>
          <a:xfrm>
            <a:off x="0" y="5032568"/>
            <a:ext cx="1619354" cy="369332"/>
          </a:xfrm>
          <a:prstGeom prst="rect">
            <a:avLst/>
          </a:prstGeom>
          <a:solidFill>
            <a:schemeClr val="tx1"/>
          </a:solidFill>
        </p:spPr>
        <p:txBody>
          <a:bodyPr wrap="none">
            <a:spAutoFit/>
          </a:bodyPr>
          <a:lstStyle/>
          <a:p>
            <a:r>
              <a:rPr lang="en-US" b="1" dirty="0" err="1">
                <a:solidFill>
                  <a:srgbClr val="FF0000"/>
                </a:solidFill>
              </a:rPr>
              <a:t>DodgeHouse</a:t>
            </a:r>
            <a:endParaRPr lang="en-US" b="1" dirty="0">
              <a:solidFill>
                <a:srgbClr val="FF0000"/>
              </a:solidFill>
            </a:endParaRPr>
          </a:p>
        </p:txBody>
      </p:sp>
      <p:sp>
        <p:nvSpPr>
          <p:cNvPr id="5" name="5-Point Star 4"/>
          <p:cNvSpPr/>
          <p:nvPr/>
        </p:nvSpPr>
        <p:spPr>
          <a:xfrm>
            <a:off x="1794186" y="5279851"/>
            <a:ext cx="519065" cy="262551"/>
          </a:xfrm>
          <a:prstGeom prst="star5">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12516" y="5103487"/>
            <a:ext cx="1061509" cy="369332"/>
          </a:xfrm>
          <a:prstGeom prst="rect">
            <a:avLst/>
          </a:prstGeom>
          <a:solidFill>
            <a:schemeClr val="tx1"/>
          </a:solidFill>
        </p:spPr>
        <p:txBody>
          <a:bodyPr wrap="none">
            <a:spAutoFit/>
          </a:bodyPr>
          <a:lstStyle/>
          <a:p>
            <a:r>
              <a:rPr lang="en-US" b="1" dirty="0" err="1">
                <a:solidFill>
                  <a:srgbClr val="FF0000"/>
                </a:solidFill>
              </a:rPr>
              <a:t>BootHill</a:t>
            </a:r>
            <a:endParaRPr lang="en-US" b="1" dirty="0">
              <a:solidFill>
                <a:srgbClr val="FF0000"/>
              </a:solidFill>
            </a:endParaRPr>
          </a:p>
        </p:txBody>
      </p:sp>
      <p:sp>
        <p:nvSpPr>
          <p:cNvPr id="7" name="5-Point Star 6"/>
          <p:cNvSpPr/>
          <p:nvPr/>
        </p:nvSpPr>
        <p:spPr>
          <a:xfrm>
            <a:off x="3397656" y="5377930"/>
            <a:ext cx="519065" cy="262551"/>
          </a:xfrm>
          <a:prstGeom prst="star5">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415510" y="3401436"/>
            <a:ext cx="917239" cy="369332"/>
          </a:xfrm>
          <a:prstGeom prst="rect">
            <a:avLst/>
          </a:prstGeom>
          <a:solidFill>
            <a:schemeClr val="tx1"/>
          </a:solidFill>
        </p:spPr>
        <p:txBody>
          <a:bodyPr wrap="none">
            <a:spAutoFit/>
          </a:bodyPr>
          <a:lstStyle/>
          <a:p>
            <a:r>
              <a:rPr lang="en-US" b="1" dirty="0">
                <a:solidFill>
                  <a:srgbClr val="FF0000"/>
                </a:solidFill>
              </a:rPr>
              <a:t>Wright</a:t>
            </a:r>
          </a:p>
        </p:txBody>
      </p:sp>
      <p:sp>
        <p:nvSpPr>
          <p:cNvPr id="9" name="5-Point Star 8"/>
          <p:cNvSpPr/>
          <p:nvPr/>
        </p:nvSpPr>
        <p:spPr>
          <a:xfrm>
            <a:off x="11364705" y="3721146"/>
            <a:ext cx="519065" cy="262551"/>
          </a:xfrm>
          <a:prstGeom prst="star5">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7146201" y="3087232"/>
            <a:ext cx="88" cy="3770768"/>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055767" y="3248882"/>
            <a:ext cx="1750336" cy="523220"/>
          </a:xfrm>
          <a:prstGeom prst="rect">
            <a:avLst/>
          </a:prstGeom>
          <a:noFill/>
        </p:spPr>
        <p:txBody>
          <a:bodyPr wrap="square" rtlCol="0">
            <a:spAutoFit/>
          </a:bodyPr>
          <a:lstStyle/>
          <a:p>
            <a:r>
              <a:rPr lang="en-US" sz="2800" b="1" dirty="0">
                <a:solidFill>
                  <a:schemeClr val="accent4">
                    <a:lumMod val="60000"/>
                    <a:lumOff val="40000"/>
                  </a:schemeClr>
                </a:solidFill>
              </a:rPr>
              <a:t>DM97</a:t>
            </a:r>
          </a:p>
        </p:txBody>
      </p:sp>
      <p:sp>
        <p:nvSpPr>
          <p:cNvPr id="13" name="TextBox 12"/>
          <p:cNvSpPr txBox="1"/>
          <p:nvPr/>
        </p:nvSpPr>
        <p:spPr>
          <a:xfrm>
            <a:off x="7576523" y="3247381"/>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EM07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08231"/>
            <a:ext cx="7455337" cy="6437013"/>
          </a:xfrm>
        </p:spPr>
        <p:txBody>
          <a:bodyPr>
            <a:normAutofit/>
          </a:bodyPr>
          <a:lstStyle/>
          <a:p>
            <a:pPr>
              <a:buNone/>
            </a:pPr>
            <a:r>
              <a:rPr lang="en-US" b="1" dirty="0"/>
              <a:t>Itinerary – Saturday Sept 8 Morning (cont)</a:t>
            </a:r>
          </a:p>
          <a:p>
            <a:r>
              <a:rPr lang="en-US" sz="1800" dirty="0"/>
              <a:t>Continue North on US Highway 283</a:t>
            </a:r>
          </a:p>
          <a:p>
            <a:r>
              <a:rPr lang="en-US" sz="1800" dirty="0"/>
              <a:t>Turn left (west) at the Jetmore Airport on F Rd</a:t>
            </a:r>
          </a:p>
          <a:p>
            <a:r>
              <a:rPr lang="en-US" sz="1800" dirty="0"/>
              <a:t>Proceed 4 miles to the west to the starting point for the contest – Point 97E in DM97!</a:t>
            </a:r>
          </a:p>
          <a:p>
            <a:r>
              <a:rPr lang="en-US" sz="1800" dirty="0"/>
              <a:t>Establish IM for N0LD/R</a:t>
            </a:r>
          </a:p>
          <a:p>
            <a:r>
              <a:rPr lang="en-US" sz="1800" dirty="0"/>
              <a:t>Arrive about Noon</a:t>
            </a:r>
          </a:p>
          <a:p>
            <a:r>
              <a:rPr lang="en-US" sz="1800" dirty="0"/>
              <a:t>Recommend calling and trying to work before 1 PM:</a:t>
            </a:r>
          </a:p>
          <a:p>
            <a:pPr marL="0" indent="0">
              <a:buNone/>
            </a:pPr>
            <a:endParaRPr lang="en-US" sz="1800" dirty="0"/>
          </a:p>
          <a:p>
            <a:pPr lvl="1"/>
            <a:endParaRPr lang="en-US" sz="1400" dirty="0"/>
          </a:p>
          <a:p>
            <a:endParaRPr lang="en-US" sz="1800" dirty="0"/>
          </a:p>
          <a:p>
            <a:endParaRPr lang="en-US" sz="1800" dirty="0"/>
          </a:p>
          <a:p>
            <a:endParaRPr lang="en-US" sz="1800" dirty="0"/>
          </a:p>
          <a:p>
            <a:endParaRPr lang="en-US" sz="1800" dirty="0"/>
          </a:p>
        </p:txBody>
      </p:sp>
      <p:sp>
        <p:nvSpPr>
          <p:cNvPr id="25" name="Date Placeholder 24"/>
          <p:cNvSpPr>
            <a:spLocks noGrp="1"/>
          </p:cNvSpPr>
          <p:nvPr>
            <p:ph type="dt" sz="half" idx="10"/>
          </p:nvPr>
        </p:nvSpPr>
        <p:spPr/>
        <p:txBody>
          <a:bodyPr/>
          <a:lstStyle/>
          <a:p>
            <a:fld id="{F1F10E80-DA61-4329-92D4-B991136DFFF9}" type="datetime1">
              <a:rPr lang="en-US" smtClean="0"/>
              <a:pPr/>
              <a:t>9/9/2022</a:t>
            </a:fld>
            <a:endParaRPr lang="en-US"/>
          </a:p>
        </p:txBody>
      </p:sp>
      <p:sp>
        <p:nvSpPr>
          <p:cNvPr id="26" name="Slide Number Placeholder 25"/>
          <p:cNvSpPr>
            <a:spLocks noGrp="1"/>
          </p:cNvSpPr>
          <p:nvPr>
            <p:ph type="sldNum" sz="quarter" idx="12"/>
          </p:nvPr>
        </p:nvSpPr>
        <p:spPr/>
        <p:txBody>
          <a:bodyPr/>
          <a:lstStyle/>
          <a:p>
            <a:fld id="{8F272B91-0545-48DA-9D7F-7F00F9D7BD95}" type="slidenum">
              <a:rPr lang="en-US" smtClean="0"/>
              <a:pPr/>
              <a:t>94</a:t>
            </a:fld>
            <a:endParaRPr lang="en-US"/>
          </a:p>
        </p:txBody>
      </p:sp>
      <p:pic>
        <p:nvPicPr>
          <p:cNvPr id="9218" name="Picture 2"/>
          <p:cNvPicPr>
            <a:picLocks noChangeAspect="1" noChangeArrowheads="1"/>
          </p:cNvPicPr>
          <p:nvPr/>
        </p:nvPicPr>
        <p:blipFill>
          <a:blip r:embed="rId3" cstate="email"/>
          <a:srcRect/>
          <a:stretch>
            <a:fillRect/>
          </a:stretch>
        </p:blipFill>
        <p:spPr bwMode="auto">
          <a:xfrm>
            <a:off x="7568698" y="-6725"/>
            <a:ext cx="4623303" cy="6864726"/>
          </a:xfrm>
          <a:prstGeom prst="rect">
            <a:avLst/>
          </a:prstGeom>
          <a:noFill/>
          <a:ln w="9525">
            <a:noFill/>
            <a:miter lim="800000"/>
            <a:headEnd/>
            <a:tailEnd/>
          </a:ln>
        </p:spPr>
      </p:pic>
      <p:cxnSp>
        <p:nvCxnSpPr>
          <p:cNvPr id="6" name="Straight Connector 5"/>
          <p:cNvCxnSpPr/>
          <p:nvPr/>
        </p:nvCxnSpPr>
        <p:spPr>
          <a:xfrm>
            <a:off x="9427645" y="0"/>
            <a:ext cx="0" cy="68580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663165" y="2316375"/>
            <a:ext cx="1750336" cy="523220"/>
          </a:xfrm>
          <a:prstGeom prst="rect">
            <a:avLst/>
          </a:prstGeom>
          <a:noFill/>
        </p:spPr>
        <p:txBody>
          <a:bodyPr wrap="square" rtlCol="0">
            <a:spAutoFit/>
          </a:bodyPr>
          <a:lstStyle/>
          <a:p>
            <a:r>
              <a:rPr lang="en-US" sz="2800" b="1" dirty="0">
                <a:solidFill>
                  <a:schemeClr val="accent4">
                    <a:lumMod val="60000"/>
                    <a:lumOff val="40000"/>
                  </a:schemeClr>
                </a:solidFill>
              </a:rPr>
              <a:t>DM97</a:t>
            </a:r>
          </a:p>
        </p:txBody>
      </p:sp>
      <p:sp>
        <p:nvSpPr>
          <p:cNvPr id="8" name="TextBox 7"/>
          <p:cNvSpPr txBox="1"/>
          <p:nvPr/>
        </p:nvSpPr>
        <p:spPr>
          <a:xfrm>
            <a:off x="10183921" y="2314874"/>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EM07</a:t>
            </a:r>
          </a:p>
        </p:txBody>
      </p:sp>
      <p:sp>
        <p:nvSpPr>
          <p:cNvPr id="9" name="TextBox 8"/>
          <p:cNvSpPr txBox="1"/>
          <p:nvPr/>
        </p:nvSpPr>
        <p:spPr>
          <a:xfrm>
            <a:off x="9370180" y="389390"/>
            <a:ext cx="1750336" cy="523220"/>
          </a:xfrm>
          <a:prstGeom prst="rect">
            <a:avLst/>
          </a:prstGeom>
          <a:noFill/>
        </p:spPr>
        <p:txBody>
          <a:bodyPr wrap="square" rtlCol="0">
            <a:spAutoFit/>
          </a:bodyPr>
          <a:lstStyle/>
          <a:p>
            <a:r>
              <a:rPr lang="en-US" sz="2800" b="1" dirty="0">
                <a:solidFill>
                  <a:schemeClr val="accent4">
                    <a:lumMod val="60000"/>
                    <a:lumOff val="40000"/>
                  </a:schemeClr>
                </a:solidFill>
                <a:latin typeface="Courier New" pitchFamily="49" charset="0"/>
                <a:cs typeface="Courier New" pitchFamily="49" charset="0"/>
              </a:rPr>
              <a:t>E</a:t>
            </a:r>
          </a:p>
        </p:txBody>
      </p:sp>
      <p:sp>
        <p:nvSpPr>
          <p:cNvPr id="10" name="Rectangle 9"/>
          <p:cNvSpPr/>
          <p:nvPr/>
        </p:nvSpPr>
        <p:spPr>
          <a:xfrm>
            <a:off x="10149942" y="5402252"/>
            <a:ext cx="917239" cy="369332"/>
          </a:xfrm>
          <a:prstGeom prst="rect">
            <a:avLst/>
          </a:prstGeom>
          <a:solidFill>
            <a:schemeClr val="tx1"/>
          </a:solidFill>
        </p:spPr>
        <p:txBody>
          <a:bodyPr wrap="none">
            <a:spAutoFit/>
          </a:bodyPr>
          <a:lstStyle/>
          <a:p>
            <a:r>
              <a:rPr lang="en-US" b="1" dirty="0">
                <a:solidFill>
                  <a:srgbClr val="FF0000"/>
                </a:solidFill>
              </a:rPr>
              <a:t>Wright</a:t>
            </a:r>
          </a:p>
        </p:txBody>
      </p:sp>
      <p:sp>
        <p:nvSpPr>
          <p:cNvPr id="11" name="5-Point Star 10"/>
          <p:cNvSpPr/>
          <p:nvPr/>
        </p:nvSpPr>
        <p:spPr>
          <a:xfrm>
            <a:off x="11099137" y="5721962"/>
            <a:ext cx="519065" cy="262551"/>
          </a:xfrm>
          <a:prstGeom prst="star5">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160001" y="443620"/>
            <a:ext cx="1053494" cy="369332"/>
          </a:xfrm>
          <a:prstGeom prst="rect">
            <a:avLst/>
          </a:prstGeom>
          <a:solidFill>
            <a:schemeClr val="tx1"/>
          </a:solidFill>
        </p:spPr>
        <p:txBody>
          <a:bodyPr wrap="none">
            <a:spAutoFit/>
          </a:bodyPr>
          <a:lstStyle/>
          <a:p>
            <a:r>
              <a:rPr lang="en-US" b="1" dirty="0">
                <a:solidFill>
                  <a:srgbClr val="FF0000"/>
                </a:solidFill>
              </a:rPr>
              <a:t>Jetmore</a:t>
            </a:r>
          </a:p>
        </p:txBody>
      </p:sp>
      <p:sp>
        <p:nvSpPr>
          <p:cNvPr id="13" name="5-Point Star 12"/>
          <p:cNvSpPr/>
          <p:nvPr/>
        </p:nvSpPr>
        <p:spPr>
          <a:xfrm>
            <a:off x="11447192" y="229176"/>
            <a:ext cx="519065" cy="262551"/>
          </a:xfrm>
          <a:prstGeom prst="star5">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979211150"/>
              </p:ext>
            </p:extLst>
          </p:nvPr>
        </p:nvGraphicFramePr>
        <p:xfrm>
          <a:off x="138971" y="3748251"/>
          <a:ext cx="7366661" cy="2179320"/>
        </p:xfrm>
        <a:graphic>
          <a:graphicData uri="http://schemas.openxmlformats.org/drawingml/2006/table">
            <a:tbl>
              <a:tblPr>
                <a:tableStyleId>{5C22544A-7EE6-4342-B048-85BDC9FD1C3A}</a:tableStyleId>
              </a:tblPr>
              <a:tblGrid>
                <a:gridCol w="738621">
                  <a:extLst>
                    <a:ext uri="{9D8B030D-6E8A-4147-A177-3AD203B41FA5}">
                      <a16:colId xmlns:a16="http://schemas.microsoft.com/office/drawing/2014/main" val="20000"/>
                    </a:ext>
                  </a:extLst>
                </a:gridCol>
                <a:gridCol w="937931">
                  <a:extLst>
                    <a:ext uri="{9D8B030D-6E8A-4147-A177-3AD203B41FA5}">
                      <a16:colId xmlns:a16="http://schemas.microsoft.com/office/drawing/2014/main" val="20001"/>
                    </a:ext>
                  </a:extLst>
                </a:gridCol>
                <a:gridCol w="1500689">
                  <a:extLst>
                    <a:ext uri="{9D8B030D-6E8A-4147-A177-3AD203B41FA5}">
                      <a16:colId xmlns:a16="http://schemas.microsoft.com/office/drawing/2014/main" val="20002"/>
                    </a:ext>
                  </a:extLst>
                </a:gridCol>
                <a:gridCol w="797241">
                  <a:extLst>
                    <a:ext uri="{9D8B030D-6E8A-4147-A177-3AD203B41FA5}">
                      <a16:colId xmlns:a16="http://schemas.microsoft.com/office/drawing/2014/main" val="20003"/>
                    </a:ext>
                  </a:extLst>
                </a:gridCol>
                <a:gridCol w="484597">
                  <a:extLst>
                    <a:ext uri="{9D8B030D-6E8A-4147-A177-3AD203B41FA5}">
                      <a16:colId xmlns:a16="http://schemas.microsoft.com/office/drawing/2014/main" val="20004"/>
                    </a:ext>
                  </a:extLst>
                </a:gridCol>
                <a:gridCol w="484597">
                  <a:extLst>
                    <a:ext uri="{9D8B030D-6E8A-4147-A177-3AD203B41FA5}">
                      <a16:colId xmlns:a16="http://schemas.microsoft.com/office/drawing/2014/main" val="20005"/>
                    </a:ext>
                  </a:extLst>
                </a:gridCol>
                <a:gridCol w="484597">
                  <a:extLst>
                    <a:ext uri="{9D8B030D-6E8A-4147-A177-3AD203B41FA5}">
                      <a16:colId xmlns:a16="http://schemas.microsoft.com/office/drawing/2014/main" val="20006"/>
                    </a:ext>
                  </a:extLst>
                </a:gridCol>
                <a:gridCol w="484597">
                  <a:extLst>
                    <a:ext uri="{9D8B030D-6E8A-4147-A177-3AD203B41FA5}">
                      <a16:colId xmlns:a16="http://schemas.microsoft.com/office/drawing/2014/main" val="20007"/>
                    </a:ext>
                  </a:extLst>
                </a:gridCol>
                <a:gridCol w="484597">
                  <a:extLst>
                    <a:ext uri="{9D8B030D-6E8A-4147-A177-3AD203B41FA5}">
                      <a16:colId xmlns:a16="http://schemas.microsoft.com/office/drawing/2014/main" val="20008"/>
                    </a:ext>
                  </a:extLst>
                </a:gridCol>
                <a:gridCol w="484597">
                  <a:extLst>
                    <a:ext uri="{9D8B030D-6E8A-4147-A177-3AD203B41FA5}">
                      <a16:colId xmlns:a16="http://schemas.microsoft.com/office/drawing/2014/main" val="20009"/>
                    </a:ext>
                  </a:extLst>
                </a:gridCol>
                <a:gridCol w="484597">
                  <a:extLst>
                    <a:ext uri="{9D8B030D-6E8A-4147-A177-3AD203B41FA5}">
                      <a16:colId xmlns:a16="http://schemas.microsoft.com/office/drawing/2014/main" val="20010"/>
                    </a:ext>
                  </a:extLst>
                </a:gridCol>
              </a:tblGrid>
              <a:tr h="157954">
                <a:tc>
                  <a:txBody>
                    <a:bodyPr/>
                    <a:lstStyle/>
                    <a:p>
                      <a:pPr algn="ctr" fontAlgn="ctr"/>
                      <a:endParaRPr lang="en-US" sz="11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Callsign</a:t>
                      </a:r>
                      <a:endParaRPr lang="en-US" sz="11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telephone</a:t>
                      </a:r>
                      <a:endParaRPr lang="en-US" sz="11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Grid</a:t>
                      </a:r>
                      <a:endParaRPr lang="en-US" sz="11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6m</a:t>
                      </a:r>
                      <a:endParaRPr lang="en-US" sz="11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2m</a:t>
                      </a:r>
                      <a:endParaRPr lang="en-US" sz="11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1.25m</a:t>
                      </a:r>
                      <a:endParaRPr lang="en-US" sz="11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70cm</a:t>
                      </a:r>
                      <a:endParaRPr lang="en-US" sz="11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33cm</a:t>
                      </a:r>
                      <a:endParaRPr lang="en-US" sz="11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23cm</a:t>
                      </a:r>
                      <a:endParaRPr lang="en-US" sz="11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13cm</a:t>
                      </a:r>
                      <a:endParaRPr lang="en-US" sz="1100" b="1"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0"/>
                  </a:ext>
                </a:extLst>
              </a:tr>
              <a:tr h="165851">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K0BJ</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785-462-0884</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DM99kj</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1"/>
                  </a:ext>
                </a:extLst>
              </a:tr>
              <a:tr h="165851">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K0RCJ</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620-755-4826</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EM18ei</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2"/>
                  </a:ext>
                </a:extLst>
              </a:tr>
              <a:tr h="157954">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K5ZG</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419-230-1827</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DM88</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3"/>
                  </a:ext>
                </a:extLst>
              </a:tr>
              <a:tr h="157954">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KB0ZOM</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sng" strike="noStrike">
                          <a:effectLst/>
                        </a:rPr>
                        <a:t>406-740-2114</a:t>
                      </a:r>
                      <a:endParaRPr lang="en-US" sz="1100" b="0" i="0" u="sng" strike="noStrike">
                        <a:solidFill>
                          <a:srgbClr val="0000FF"/>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EN00tn</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4"/>
                  </a:ext>
                </a:extLst>
              </a:tr>
              <a:tr h="157954">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KF0M</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sng" strike="noStrike">
                          <a:effectLst/>
                        </a:rPr>
                        <a:t>316-617-3133</a:t>
                      </a:r>
                      <a:endParaRPr lang="en-US" sz="1100" b="0" i="0" u="sng" strike="noStrike">
                        <a:solidFill>
                          <a:srgbClr val="0000FF"/>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EM17io</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5"/>
                  </a:ext>
                </a:extLst>
              </a:tr>
              <a:tr h="157954">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N0KQX</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sng" strike="noStrike">
                          <a:effectLst/>
                        </a:rPr>
                        <a:t>620-521-0464</a:t>
                      </a:r>
                      <a:endParaRPr lang="en-US" sz="1100" b="0" i="0" u="sng" strike="noStrike">
                        <a:solidFill>
                          <a:srgbClr val="0000FF"/>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DM97nx</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6"/>
                  </a:ext>
                </a:extLst>
              </a:tr>
              <a:tr h="157954">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N0KQY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sng" strike="noStrike">
                          <a:effectLst/>
                          <a:hlinkClick r:id="rId4"/>
                        </a:rPr>
                        <a:t>N0KQY@wbsnet.org</a:t>
                      </a:r>
                      <a:endParaRPr lang="en-US" sz="1100" b="0" i="0" u="sng" strike="noStrike">
                        <a:solidFill>
                          <a:srgbClr val="0000FF"/>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DM98gk</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7"/>
                  </a:ext>
                </a:extLst>
              </a:tr>
              <a:tr h="165851">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N0LL</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sng" strike="noStrike">
                          <a:effectLst/>
                        </a:rPr>
                        <a:t>785-282-5831</a:t>
                      </a:r>
                      <a:endParaRPr lang="en-US" sz="1100" b="0" i="0" u="sng" strike="noStrike">
                        <a:solidFill>
                          <a:srgbClr val="0000FF"/>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EM09os</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8"/>
                  </a:ext>
                </a:extLst>
              </a:tr>
              <a:tr h="165851">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N0YK</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sng" strike="noStrike">
                          <a:effectLst/>
                        </a:rPr>
                        <a:t>620-874-2292</a:t>
                      </a:r>
                      <a:endParaRPr lang="en-US" sz="1100" b="0" i="0" u="sng" strike="noStrike">
                        <a:solidFill>
                          <a:srgbClr val="0000FF"/>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DM98ml</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9"/>
                  </a:ext>
                </a:extLst>
              </a:tr>
              <a:tr h="157954">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W3DHJ</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sng" strike="noStrike">
                          <a:effectLst/>
                          <a:hlinkClick r:id="rId5"/>
                        </a:rPr>
                        <a:t>w3dhj@jonz.net</a:t>
                      </a:r>
                      <a:endParaRPr lang="en-US" sz="1100" b="0" i="0" u="sng" strike="noStrike">
                        <a:solidFill>
                          <a:srgbClr val="0000FF"/>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DM78rf</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0"/>
                  </a:ext>
                </a:extLst>
              </a:tr>
              <a:tr h="157954">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W5AFY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sng" strike="noStrike">
                          <a:effectLst/>
                        </a:rPr>
                        <a:t>972-839-6992</a:t>
                      </a:r>
                      <a:endParaRPr lang="en-US" sz="1100" b="0" i="0" u="sng" strike="noStrike">
                        <a:solidFill>
                          <a:srgbClr val="0000FF"/>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EM04id</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1"/>
                  </a:ext>
                </a:extLst>
              </a:tr>
              <a:tr h="157954">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WQ0P</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sng" strike="noStrike">
                          <a:effectLst/>
                        </a:rPr>
                        <a:t>785-213-7072</a:t>
                      </a:r>
                      <a:endParaRPr lang="en-US" sz="1100" b="0" i="0" u="sng" strike="noStrike">
                        <a:solidFill>
                          <a:srgbClr val="0000FF"/>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EM19wf</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Y</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dirty="0">
                          <a:effectLst/>
                        </a:rPr>
                        <a:t>Y</a:t>
                      </a:r>
                      <a:endParaRPr lang="en-US"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2"/>
                  </a:ext>
                </a:extLst>
              </a:tr>
            </a:tbl>
          </a:graphicData>
        </a:graphic>
      </p:graphicFrame>
      <p:pic>
        <p:nvPicPr>
          <p:cNvPr id="14" name="Check Box 1"/>
          <p:cNvPicPr>
            <a:picLocks noChangeAspect="1"/>
          </p:cNvPicPr>
          <p:nvPr/>
        </p:nvPicPr>
        <p:blipFill>
          <a:blip r:embed="rId6" cstate="print"/>
          <a:stretch>
            <a:fillRect/>
          </a:stretch>
        </p:blipFill>
        <p:spPr>
          <a:xfrm>
            <a:off x="418371" y="3957802"/>
            <a:ext cx="997080" cy="193551"/>
          </a:xfrm>
          <a:prstGeom prst="rect">
            <a:avLst/>
          </a:prstGeom>
        </p:spPr>
      </p:pic>
      <p:pic>
        <p:nvPicPr>
          <p:cNvPr id="15" name="Check Box 2"/>
          <p:cNvPicPr>
            <a:picLocks noChangeAspect="1"/>
          </p:cNvPicPr>
          <p:nvPr/>
        </p:nvPicPr>
        <p:blipFill>
          <a:blip r:embed="rId6" cstate="print"/>
          <a:stretch>
            <a:fillRect/>
          </a:stretch>
        </p:blipFill>
        <p:spPr>
          <a:xfrm>
            <a:off x="418371" y="4157827"/>
            <a:ext cx="997080" cy="193551"/>
          </a:xfrm>
          <a:prstGeom prst="rect">
            <a:avLst/>
          </a:prstGeom>
        </p:spPr>
      </p:pic>
      <p:pic>
        <p:nvPicPr>
          <p:cNvPr id="16" name="Check Box 3"/>
          <p:cNvPicPr>
            <a:picLocks noChangeAspect="1"/>
          </p:cNvPicPr>
          <p:nvPr/>
        </p:nvPicPr>
        <p:blipFill>
          <a:blip r:embed="rId7" cstate="print"/>
          <a:stretch>
            <a:fillRect/>
          </a:stretch>
        </p:blipFill>
        <p:spPr>
          <a:xfrm>
            <a:off x="418371" y="4338802"/>
            <a:ext cx="997080" cy="193551"/>
          </a:xfrm>
          <a:prstGeom prst="rect">
            <a:avLst/>
          </a:prstGeom>
        </p:spPr>
      </p:pic>
      <p:pic>
        <p:nvPicPr>
          <p:cNvPr id="17" name="Check Box 4"/>
          <p:cNvPicPr>
            <a:picLocks noChangeAspect="1"/>
          </p:cNvPicPr>
          <p:nvPr/>
        </p:nvPicPr>
        <p:blipFill>
          <a:blip r:embed="rId6" cstate="print"/>
          <a:stretch>
            <a:fillRect/>
          </a:stretch>
        </p:blipFill>
        <p:spPr>
          <a:xfrm>
            <a:off x="418371" y="4529302"/>
            <a:ext cx="997080" cy="193551"/>
          </a:xfrm>
          <a:prstGeom prst="rect">
            <a:avLst/>
          </a:prstGeom>
        </p:spPr>
      </p:pic>
      <p:pic>
        <p:nvPicPr>
          <p:cNvPr id="18" name="Check Box 5"/>
          <p:cNvPicPr>
            <a:picLocks noChangeAspect="1"/>
          </p:cNvPicPr>
          <p:nvPr/>
        </p:nvPicPr>
        <p:blipFill>
          <a:blip r:embed="rId6" cstate="print"/>
          <a:stretch>
            <a:fillRect/>
          </a:stretch>
        </p:blipFill>
        <p:spPr>
          <a:xfrm>
            <a:off x="418371" y="4719802"/>
            <a:ext cx="997080" cy="193551"/>
          </a:xfrm>
          <a:prstGeom prst="rect">
            <a:avLst/>
          </a:prstGeom>
        </p:spPr>
      </p:pic>
      <p:pic>
        <p:nvPicPr>
          <p:cNvPr id="19" name="Check Box 6"/>
          <p:cNvPicPr>
            <a:picLocks noChangeAspect="1"/>
          </p:cNvPicPr>
          <p:nvPr/>
        </p:nvPicPr>
        <p:blipFill>
          <a:blip r:embed="rId7" cstate="print"/>
          <a:stretch>
            <a:fillRect/>
          </a:stretch>
        </p:blipFill>
        <p:spPr>
          <a:xfrm>
            <a:off x="418371" y="4910302"/>
            <a:ext cx="997080" cy="193551"/>
          </a:xfrm>
          <a:prstGeom prst="rect">
            <a:avLst/>
          </a:prstGeom>
        </p:spPr>
      </p:pic>
      <p:pic>
        <p:nvPicPr>
          <p:cNvPr id="20" name="Check Box 7"/>
          <p:cNvPicPr>
            <a:picLocks noChangeAspect="1"/>
          </p:cNvPicPr>
          <p:nvPr/>
        </p:nvPicPr>
        <p:blipFill>
          <a:blip r:embed="rId7" cstate="print"/>
          <a:stretch>
            <a:fillRect/>
          </a:stretch>
        </p:blipFill>
        <p:spPr>
          <a:xfrm>
            <a:off x="418371" y="5100802"/>
            <a:ext cx="997080" cy="193551"/>
          </a:xfrm>
          <a:prstGeom prst="rect">
            <a:avLst/>
          </a:prstGeom>
        </p:spPr>
      </p:pic>
      <p:pic>
        <p:nvPicPr>
          <p:cNvPr id="21" name="Check Box 8"/>
          <p:cNvPicPr>
            <a:picLocks noChangeAspect="1"/>
          </p:cNvPicPr>
          <p:nvPr/>
        </p:nvPicPr>
        <p:blipFill>
          <a:blip r:embed="rId6" cstate="print"/>
          <a:stretch>
            <a:fillRect/>
          </a:stretch>
        </p:blipFill>
        <p:spPr>
          <a:xfrm>
            <a:off x="418371" y="5291302"/>
            <a:ext cx="997080" cy="193551"/>
          </a:xfrm>
          <a:prstGeom prst="rect">
            <a:avLst/>
          </a:prstGeom>
        </p:spPr>
      </p:pic>
      <p:pic>
        <p:nvPicPr>
          <p:cNvPr id="22" name="Check Box 9"/>
          <p:cNvPicPr>
            <a:picLocks noChangeAspect="1"/>
          </p:cNvPicPr>
          <p:nvPr/>
        </p:nvPicPr>
        <p:blipFill>
          <a:blip r:embed="rId7" cstate="print"/>
          <a:stretch>
            <a:fillRect/>
          </a:stretch>
        </p:blipFill>
        <p:spPr>
          <a:xfrm>
            <a:off x="418371" y="5491327"/>
            <a:ext cx="997080" cy="193551"/>
          </a:xfrm>
          <a:prstGeom prst="rect">
            <a:avLst/>
          </a:prstGeom>
        </p:spPr>
      </p:pic>
      <p:pic>
        <p:nvPicPr>
          <p:cNvPr id="23" name="Check Box 10"/>
          <p:cNvPicPr>
            <a:picLocks noChangeAspect="1"/>
          </p:cNvPicPr>
          <p:nvPr/>
        </p:nvPicPr>
        <p:blipFill>
          <a:blip r:embed="rId7" cstate="print"/>
          <a:stretch>
            <a:fillRect/>
          </a:stretch>
        </p:blipFill>
        <p:spPr>
          <a:xfrm>
            <a:off x="418371" y="5691352"/>
            <a:ext cx="997080" cy="193551"/>
          </a:xfrm>
          <a:prstGeom prst="rect">
            <a:avLst/>
          </a:prstGeom>
        </p:spPr>
      </p:pic>
      <p:pic>
        <p:nvPicPr>
          <p:cNvPr id="24" name="Check Box 11"/>
          <p:cNvPicPr>
            <a:picLocks noChangeAspect="1"/>
          </p:cNvPicPr>
          <p:nvPr/>
        </p:nvPicPr>
        <p:blipFill>
          <a:blip r:embed="rId7" cstate="print"/>
          <a:stretch>
            <a:fillRect/>
          </a:stretch>
        </p:blipFill>
        <p:spPr>
          <a:xfrm>
            <a:off x="418371" y="5881852"/>
            <a:ext cx="997080" cy="193551"/>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1070"/>
            <a:ext cx="12192000" cy="760491"/>
          </a:xfrm>
        </p:spPr>
        <p:txBody>
          <a:bodyPr>
            <a:normAutofit/>
          </a:bodyPr>
          <a:lstStyle/>
          <a:p>
            <a:pPr lvl="1" algn="ctr">
              <a:buNone/>
            </a:pPr>
            <a:r>
              <a:rPr lang="en-US" sz="3200" b="1" dirty="0"/>
              <a:t>Stations we might reach from western Kansas</a:t>
            </a:r>
            <a:endParaRPr lang="en-US" b="1" dirty="0"/>
          </a:p>
        </p:txBody>
      </p:sp>
      <p:sp>
        <p:nvSpPr>
          <p:cNvPr id="61" name="Date Placeholder 60"/>
          <p:cNvSpPr>
            <a:spLocks noGrp="1"/>
          </p:cNvSpPr>
          <p:nvPr>
            <p:ph type="dt" sz="half" idx="10"/>
          </p:nvPr>
        </p:nvSpPr>
        <p:spPr/>
        <p:txBody>
          <a:bodyPr/>
          <a:lstStyle/>
          <a:p>
            <a:fld id="{98BB0842-F82D-4303-80B8-4B562EB26EB0}" type="datetime1">
              <a:rPr lang="en-US" smtClean="0"/>
              <a:pPr/>
              <a:t>9/9/2022</a:t>
            </a:fld>
            <a:endParaRPr lang="en-US"/>
          </a:p>
        </p:txBody>
      </p:sp>
      <p:sp>
        <p:nvSpPr>
          <p:cNvPr id="65" name="Slide Number Placeholder 64"/>
          <p:cNvSpPr>
            <a:spLocks noGrp="1"/>
          </p:cNvSpPr>
          <p:nvPr>
            <p:ph type="sldNum" sz="quarter" idx="12"/>
          </p:nvPr>
        </p:nvSpPr>
        <p:spPr/>
        <p:txBody>
          <a:bodyPr/>
          <a:lstStyle/>
          <a:p>
            <a:fld id="{8F272B91-0545-48DA-9D7F-7F00F9D7BD95}" type="slidenum">
              <a:rPr lang="en-US" smtClean="0"/>
              <a:pPr/>
              <a:t>95</a:t>
            </a:fld>
            <a:endParaRPr lang="en-US"/>
          </a:p>
        </p:txBody>
      </p:sp>
      <p:pic>
        <p:nvPicPr>
          <p:cNvPr id="2050" name="Picture 2"/>
          <p:cNvPicPr>
            <a:picLocks noChangeAspect="1" noChangeArrowheads="1"/>
          </p:cNvPicPr>
          <p:nvPr/>
        </p:nvPicPr>
        <p:blipFill>
          <a:blip r:embed="rId3" cstate="email"/>
          <a:srcRect/>
          <a:stretch>
            <a:fillRect/>
          </a:stretch>
        </p:blipFill>
        <p:spPr bwMode="auto">
          <a:xfrm>
            <a:off x="0" y="1050203"/>
            <a:ext cx="12215437" cy="5815133"/>
          </a:xfrm>
          <a:prstGeom prst="rect">
            <a:avLst/>
          </a:prstGeom>
          <a:noFill/>
          <a:ln w="9525">
            <a:noFill/>
            <a:miter lim="800000"/>
            <a:headEnd/>
            <a:tailEnd/>
          </a:ln>
        </p:spPr>
      </p:pic>
      <p:sp>
        <p:nvSpPr>
          <p:cNvPr id="9" name="TextBox 8"/>
          <p:cNvSpPr txBox="1"/>
          <p:nvPr/>
        </p:nvSpPr>
        <p:spPr>
          <a:xfrm>
            <a:off x="5625221" y="5015626"/>
            <a:ext cx="1050201" cy="261610"/>
          </a:xfrm>
          <a:prstGeom prst="rect">
            <a:avLst/>
          </a:prstGeom>
          <a:noFill/>
        </p:spPr>
        <p:txBody>
          <a:bodyPr wrap="square" rtlCol="0">
            <a:spAutoFit/>
          </a:bodyPr>
          <a:lstStyle/>
          <a:p>
            <a:r>
              <a:rPr lang="en-US" sz="1050" dirty="0">
                <a:solidFill>
                  <a:schemeClr val="bg1"/>
                </a:solidFill>
              </a:rPr>
              <a:t>N0KQX</a:t>
            </a:r>
          </a:p>
        </p:txBody>
      </p:sp>
      <p:sp>
        <p:nvSpPr>
          <p:cNvPr id="10" name="TextBox 9"/>
          <p:cNvSpPr txBox="1"/>
          <p:nvPr/>
        </p:nvSpPr>
        <p:spPr>
          <a:xfrm>
            <a:off x="5623209" y="4452802"/>
            <a:ext cx="1050201" cy="261610"/>
          </a:xfrm>
          <a:prstGeom prst="rect">
            <a:avLst/>
          </a:prstGeom>
          <a:noFill/>
        </p:spPr>
        <p:txBody>
          <a:bodyPr wrap="square" rtlCol="0">
            <a:spAutoFit/>
          </a:bodyPr>
          <a:lstStyle/>
          <a:p>
            <a:r>
              <a:rPr lang="en-US" sz="1050" dirty="0">
                <a:solidFill>
                  <a:schemeClr val="bg1"/>
                </a:solidFill>
              </a:rPr>
              <a:t>N0YK</a:t>
            </a:r>
          </a:p>
        </p:txBody>
      </p:sp>
      <p:sp>
        <p:nvSpPr>
          <p:cNvPr id="11" name="TextBox 10"/>
          <p:cNvSpPr txBox="1"/>
          <p:nvPr/>
        </p:nvSpPr>
        <p:spPr>
          <a:xfrm>
            <a:off x="4908990" y="4469402"/>
            <a:ext cx="1050201" cy="261610"/>
          </a:xfrm>
          <a:prstGeom prst="rect">
            <a:avLst/>
          </a:prstGeom>
          <a:noFill/>
        </p:spPr>
        <p:txBody>
          <a:bodyPr wrap="square" rtlCol="0">
            <a:spAutoFit/>
          </a:bodyPr>
          <a:lstStyle/>
          <a:p>
            <a:r>
              <a:rPr lang="en-US" sz="1050" dirty="0">
                <a:solidFill>
                  <a:schemeClr val="bg1"/>
                </a:solidFill>
              </a:rPr>
              <a:t>N0KQY</a:t>
            </a:r>
          </a:p>
        </p:txBody>
      </p:sp>
      <p:sp>
        <p:nvSpPr>
          <p:cNvPr id="12" name="TextBox 11"/>
          <p:cNvSpPr txBox="1"/>
          <p:nvPr/>
        </p:nvSpPr>
        <p:spPr>
          <a:xfrm>
            <a:off x="4822480" y="3906578"/>
            <a:ext cx="1050201" cy="261610"/>
          </a:xfrm>
          <a:prstGeom prst="rect">
            <a:avLst/>
          </a:prstGeom>
          <a:noFill/>
        </p:spPr>
        <p:txBody>
          <a:bodyPr wrap="square" rtlCol="0">
            <a:spAutoFit/>
          </a:bodyPr>
          <a:lstStyle/>
          <a:p>
            <a:r>
              <a:rPr lang="en-US" sz="1050" dirty="0">
                <a:solidFill>
                  <a:schemeClr val="bg1"/>
                </a:solidFill>
              </a:rPr>
              <a:t>WA0VJR</a:t>
            </a:r>
          </a:p>
        </p:txBody>
      </p:sp>
      <p:sp>
        <p:nvSpPr>
          <p:cNvPr id="14" name="TextBox 13"/>
          <p:cNvSpPr txBox="1"/>
          <p:nvPr/>
        </p:nvSpPr>
        <p:spPr>
          <a:xfrm>
            <a:off x="3514756" y="4854174"/>
            <a:ext cx="1050201" cy="261610"/>
          </a:xfrm>
          <a:prstGeom prst="rect">
            <a:avLst/>
          </a:prstGeom>
          <a:noFill/>
        </p:spPr>
        <p:txBody>
          <a:bodyPr wrap="square" rtlCol="0">
            <a:spAutoFit/>
          </a:bodyPr>
          <a:lstStyle/>
          <a:p>
            <a:r>
              <a:rPr lang="en-US" sz="1050" dirty="0">
                <a:solidFill>
                  <a:schemeClr val="bg1"/>
                </a:solidFill>
              </a:rPr>
              <a:t>K5ZG</a:t>
            </a:r>
          </a:p>
        </p:txBody>
      </p:sp>
      <p:sp>
        <p:nvSpPr>
          <p:cNvPr id="15" name="TextBox 14"/>
          <p:cNvSpPr txBox="1"/>
          <p:nvPr/>
        </p:nvSpPr>
        <p:spPr>
          <a:xfrm>
            <a:off x="5371722" y="3322630"/>
            <a:ext cx="1050201" cy="261610"/>
          </a:xfrm>
          <a:prstGeom prst="rect">
            <a:avLst/>
          </a:prstGeom>
          <a:noFill/>
        </p:spPr>
        <p:txBody>
          <a:bodyPr wrap="square" rtlCol="0">
            <a:spAutoFit/>
          </a:bodyPr>
          <a:lstStyle/>
          <a:p>
            <a:r>
              <a:rPr lang="en-US" sz="1050" dirty="0">
                <a:solidFill>
                  <a:schemeClr val="bg1"/>
                </a:solidFill>
              </a:rPr>
              <a:t>K0BJ</a:t>
            </a:r>
          </a:p>
        </p:txBody>
      </p:sp>
      <p:sp>
        <p:nvSpPr>
          <p:cNvPr id="16" name="TextBox 15"/>
          <p:cNvSpPr txBox="1"/>
          <p:nvPr/>
        </p:nvSpPr>
        <p:spPr>
          <a:xfrm>
            <a:off x="7313188" y="2886555"/>
            <a:ext cx="1050201" cy="261610"/>
          </a:xfrm>
          <a:prstGeom prst="rect">
            <a:avLst/>
          </a:prstGeom>
          <a:noFill/>
        </p:spPr>
        <p:txBody>
          <a:bodyPr wrap="square" rtlCol="0">
            <a:spAutoFit/>
          </a:bodyPr>
          <a:lstStyle/>
          <a:p>
            <a:r>
              <a:rPr lang="en-US" sz="1050" dirty="0">
                <a:solidFill>
                  <a:schemeClr val="bg1"/>
                </a:solidFill>
              </a:rPr>
              <a:t>KD0ARW</a:t>
            </a:r>
          </a:p>
        </p:txBody>
      </p:sp>
      <p:sp>
        <p:nvSpPr>
          <p:cNvPr id="17" name="TextBox 16"/>
          <p:cNvSpPr txBox="1"/>
          <p:nvPr/>
        </p:nvSpPr>
        <p:spPr>
          <a:xfrm>
            <a:off x="8315104" y="2859395"/>
            <a:ext cx="1050201" cy="261610"/>
          </a:xfrm>
          <a:prstGeom prst="rect">
            <a:avLst/>
          </a:prstGeom>
          <a:noFill/>
        </p:spPr>
        <p:txBody>
          <a:bodyPr wrap="square" rtlCol="0">
            <a:spAutoFit/>
          </a:bodyPr>
          <a:lstStyle/>
          <a:p>
            <a:r>
              <a:rPr lang="en-US" sz="1050" dirty="0">
                <a:solidFill>
                  <a:schemeClr val="bg1"/>
                </a:solidFill>
              </a:rPr>
              <a:t>N0LL</a:t>
            </a:r>
          </a:p>
        </p:txBody>
      </p:sp>
      <p:sp>
        <p:nvSpPr>
          <p:cNvPr id="19" name="TextBox 18"/>
          <p:cNvSpPr txBox="1"/>
          <p:nvPr/>
        </p:nvSpPr>
        <p:spPr>
          <a:xfrm>
            <a:off x="8600793" y="1932924"/>
            <a:ext cx="1050201" cy="261610"/>
          </a:xfrm>
          <a:prstGeom prst="rect">
            <a:avLst/>
          </a:prstGeom>
          <a:noFill/>
        </p:spPr>
        <p:txBody>
          <a:bodyPr wrap="square" rtlCol="0">
            <a:spAutoFit/>
          </a:bodyPr>
          <a:lstStyle/>
          <a:p>
            <a:r>
              <a:rPr lang="en-US" sz="1050" dirty="0">
                <a:solidFill>
                  <a:schemeClr val="bg1"/>
                </a:solidFill>
              </a:rPr>
              <a:t>KB0ZOM</a:t>
            </a:r>
          </a:p>
        </p:txBody>
      </p:sp>
      <p:sp>
        <p:nvSpPr>
          <p:cNvPr id="20" name="TextBox 19"/>
          <p:cNvSpPr txBox="1"/>
          <p:nvPr/>
        </p:nvSpPr>
        <p:spPr>
          <a:xfrm>
            <a:off x="10687113" y="2293554"/>
            <a:ext cx="1050201" cy="261610"/>
          </a:xfrm>
          <a:prstGeom prst="rect">
            <a:avLst/>
          </a:prstGeom>
          <a:noFill/>
        </p:spPr>
        <p:txBody>
          <a:bodyPr wrap="square" rtlCol="0">
            <a:spAutoFit/>
          </a:bodyPr>
          <a:lstStyle/>
          <a:p>
            <a:r>
              <a:rPr lang="en-US" sz="1050" dirty="0">
                <a:solidFill>
                  <a:schemeClr val="bg1"/>
                </a:solidFill>
              </a:rPr>
              <a:t>AE0G</a:t>
            </a:r>
          </a:p>
        </p:txBody>
      </p:sp>
      <p:sp>
        <p:nvSpPr>
          <p:cNvPr id="21" name="TextBox 20"/>
          <p:cNvSpPr txBox="1"/>
          <p:nvPr/>
        </p:nvSpPr>
        <p:spPr>
          <a:xfrm>
            <a:off x="11141800" y="3152124"/>
            <a:ext cx="1050201" cy="261610"/>
          </a:xfrm>
          <a:prstGeom prst="rect">
            <a:avLst/>
          </a:prstGeom>
          <a:noFill/>
        </p:spPr>
        <p:txBody>
          <a:bodyPr wrap="square" rtlCol="0">
            <a:spAutoFit/>
          </a:bodyPr>
          <a:lstStyle/>
          <a:p>
            <a:r>
              <a:rPr lang="en-US" sz="1050" dirty="0">
                <a:solidFill>
                  <a:schemeClr val="bg1"/>
                </a:solidFill>
              </a:rPr>
              <a:t>WQ0P</a:t>
            </a:r>
          </a:p>
        </p:txBody>
      </p:sp>
      <p:sp>
        <p:nvSpPr>
          <p:cNvPr id="22" name="TextBox 21"/>
          <p:cNvSpPr txBox="1"/>
          <p:nvPr/>
        </p:nvSpPr>
        <p:spPr>
          <a:xfrm>
            <a:off x="11347010" y="3829629"/>
            <a:ext cx="1050201" cy="261610"/>
          </a:xfrm>
          <a:prstGeom prst="rect">
            <a:avLst/>
          </a:prstGeom>
          <a:noFill/>
        </p:spPr>
        <p:txBody>
          <a:bodyPr wrap="square" rtlCol="0">
            <a:spAutoFit/>
          </a:bodyPr>
          <a:lstStyle/>
          <a:p>
            <a:r>
              <a:rPr lang="en-US" sz="1050" dirty="0">
                <a:solidFill>
                  <a:schemeClr val="bg1"/>
                </a:solidFill>
              </a:rPr>
              <a:t>WA0ARM</a:t>
            </a:r>
          </a:p>
        </p:txBody>
      </p:sp>
      <p:sp>
        <p:nvSpPr>
          <p:cNvPr id="23" name="TextBox 22"/>
          <p:cNvSpPr txBox="1"/>
          <p:nvPr/>
        </p:nvSpPr>
        <p:spPr>
          <a:xfrm>
            <a:off x="9401516" y="5349102"/>
            <a:ext cx="1050201" cy="261610"/>
          </a:xfrm>
          <a:prstGeom prst="rect">
            <a:avLst/>
          </a:prstGeom>
          <a:noFill/>
        </p:spPr>
        <p:txBody>
          <a:bodyPr wrap="square" rtlCol="0">
            <a:spAutoFit/>
          </a:bodyPr>
          <a:lstStyle/>
          <a:p>
            <a:r>
              <a:rPr lang="en-US" sz="1050" dirty="0">
                <a:solidFill>
                  <a:schemeClr val="bg1"/>
                </a:solidFill>
              </a:rPr>
              <a:t>KF0M</a:t>
            </a:r>
          </a:p>
        </p:txBody>
      </p:sp>
      <p:sp>
        <p:nvSpPr>
          <p:cNvPr id="24" name="TextBox 23"/>
          <p:cNvSpPr txBox="1"/>
          <p:nvPr/>
        </p:nvSpPr>
        <p:spPr>
          <a:xfrm>
            <a:off x="9133944" y="4406033"/>
            <a:ext cx="1050201" cy="261610"/>
          </a:xfrm>
          <a:prstGeom prst="rect">
            <a:avLst/>
          </a:prstGeom>
          <a:noFill/>
        </p:spPr>
        <p:txBody>
          <a:bodyPr wrap="square" rtlCol="0">
            <a:spAutoFit/>
          </a:bodyPr>
          <a:lstStyle/>
          <a:p>
            <a:r>
              <a:rPr lang="en-US" sz="1050" dirty="0">
                <a:solidFill>
                  <a:schemeClr val="bg1"/>
                </a:solidFill>
              </a:rPr>
              <a:t>K0RCJ</a:t>
            </a:r>
          </a:p>
        </p:txBody>
      </p:sp>
      <p:cxnSp>
        <p:nvCxnSpPr>
          <p:cNvPr id="25" name="Straight Connector 24"/>
          <p:cNvCxnSpPr/>
          <p:nvPr/>
        </p:nvCxnSpPr>
        <p:spPr>
          <a:xfrm>
            <a:off x="6977204" y="1059256"/>
            <a:ext cx="24205" cy="5798745"/>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538804" y="1059256"/>
            <a:ext cx="34203" cy="5798745"/>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110463" y="1059256"/>
            <a:ext cx="34203" cy="5798745"/>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397498" y="1059256"/>
            <a:ext cx="30177" cy="5798745"/>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1833886" y="1059256"/>
            <a:ext cx="30177" cy="5798745"/>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0" y="1394235"/>
            <a:ext cx="12192000" cy="18107"/>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0" y="2569676"/>
            <a:ext cx="12192000" cy="18107"/>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0" y="3736065"/>
            <a:ext cx="12192000" cy="18107"/>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4902454"/>
            <a:ext cx="12192000" cy="18107"/>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0" y="6059789"/>
            <a:ext cx="12192000" cy="18107"/>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516591" y="3901853"/>
            <a:ext cx="1750336" cy="400110"/>
          </a:xfrm>
          <a:prstGeom prst="rect">
            <a:avLst/>
          </a:prstGeom>
          <a:noFill/>
        </p:spPr>
        <p:txBody>
          <a:bodyPr wrap="square" rtlCol="0">
            <a:spAutoFit/>
          </a:bodyPr>
          <a:lstStyle/>
          <a:p>
            <a:r>
              <a:rPr lang="en-US" sz="2000" b="1" dirty="0">
                <a:solidFill>
                  <a:schemeClr val="accent4">
                    <a:lumMod val="60000"/>
                    <a:lumOff val="40000"/>
                  </a:schemeClr>
                </a:solidFill>
              </a:rPr>
              <a:t>DM98</a:t>
            </a:r>
          </a:p>
        </p:txBody>
      </p:sp>
      <p:sp>
        <p:nvSpPr>
          <p:cNvPr id="42" name="TextBox 41"/>
          <p:cNvSpPr txBox="1"/>
          <p:nvPr/>
        </p:nvSpPr>
        <p:spPr>
          <a:xfrm>
            <a:off x="7832136" y="3918462"/>
            <a:ext cx="1750336" cy="400110"/>
          </a:xfrm>
          <a:prstGeom prst="rect">
            <a:avLst/>
          </a:prstGeom>
          <a:noFill/>
        </p:spPr>
        <p:txBody>
          <a:bodyPr wrap="square" rtlCol="0">
            <a:spAutoFit/>
          </a:bodyPr>
          <a:lstStyle/>
          <a:p>
            <a:r>
              <a:rPr lang="en-US" sz="2000" b="1" dirty="0">
                <a:solidFill>
                  <a:schemeClr val="accent4">
                    <a:lumMod val="60000"/>
                    <a:lumOff val="40000"/>
                  </a:schemeClr>
                </a:solidFill>
              </a:rPr>
              <a:t>EM08</a:t>
            </a:r>
          </a:p>
        </p:txBody>
      </p:sp>
      <p:sp>
        <p:nvSpPr>
          <p:cNvPr id="43" name="TextBox 42"/>
          <p:cNvSpPr txBox="1"/>
          <p:nvPr/>
        </p:nvSpPr>
        <p:spPr>
          <a:xfrm>
            <a:off x="5550799" y="5249547"/>
            <a:ext cx="1750336" cy="400110"/>
          </a:xfrm>
          <a:prstGeom prst="rect">
            <a:avLst/>
          </a:prstGeom>
          <a:noFill/>
        </p:spPr>
        <p:txBody>
          <a:bodyPr wrap="square" rtlCol="0">
            <a:spAutoFit/>
          </a:bodyPr>
          <a:lstStyle/>
          <a:p>
            <a:r>
              <a:rPr lang="en-US" sz="2000" b="1" dirty="0">
                <a:solidFill>
                  <a:schemeClr val="accent4">
                    <a:lumMod val="60000"/>
                    <a:lumOff val="40000"/>
                  </a:schemeClr>
                </a:solidFill>
              </a:rPr>
              <a:t>DM97</a:t>
            </a:r>
          </a:p>
        </p:txBody>
      </p:sp>
      <p:sp>
        <p:nvSpPr>
          <p:cNvPr id="44" name="TextBox 43"/>
          <p:cNvSpPr txBox="1"/>
          <p:nvPr/>
        </p:nvSpPr>
        <p:spPr>
          <a:xfrm>
            <a:off x="7781859" y="5248046"/>
            <a:ext cx="1750336" cy="400110"/>
          </a:xfrm>
          <a:prstGeom prst="rect">
            <a:avLst/>
          </a:prstGeom>
          <a:noFill/>
        </p:spPr>
        <p:txBody>
          <a:bodyPr wrap="square" rtlCol="0">
            <a:spAutoFit/>
          </a:bodyPr>
          <a:lstStyle/>
          <a:p>
            <a:r>
              <a:rPr lang="en-US" sz="2000" b="1" dirty="0">
                <a:solidFill>
                  <a:schemeClr val="accent4">
                    <a:lumMod val="60000"/>
                    <a:lumOff val="40000"/>
                  </a:schemeClr>
                </a:solidFill>
              </a:rPr>
              <a:t>EM07</a:t>
            </a:r>
          </a:p>
        </p:txBody>
      </p:sp>
      <p:sp>
        <p:nvSpPr>
          <p:cNvPr id="45" name="TextBox 44"/>
          <p:cNvSpPr txBox="1"/>
          <p:nvPr/>
        </p:nvSpPr>
        <p:spPr>
          <a:xfrm>
            <a:off x="5478351" y="2777715"/>
            <a:ext cx="1750336" cy="400110"/>
          </a:xfrm>
          <a:prstGeom prst="rect">
            <a:avLst/>
          </a:prstGeom>
          <a:noFill/>
        </p:spPr>
        <p:txBody>
          <a:bodyPr wrap="square" rtlCol="0">
            <a:spAutoFit/>
          </a:bodyPr>
          <a:lstStyle/>
          <a:p>
            <a:r>
              <a:rPr lang="en-US" sz="2000" b="1" dirty="0">
                <a:solidFill>
                  <a:schemeClr val="accent4">
                    <a:lumMod val="60000"/>
                    <a:lumOff val="40000"/>
                  </a:schemeClr>
                </a:solidFill>
              </a:rPr>
              <a:t>DM99</a:t>
            </a:r>
          </a:p>
        </p:txBody>
      </p:sp>
      <p:sp>
        <p:nvSpPr>
          <p:cNvPr id="46" name="TextBox 45"/>
          <p:cNvSpPr txBox="1"/>
          <p:nvPr/>
        </p:nvSpPr>
        <p:spPr>
          <a:xfrm>
            <a:off x="7793897" y="2975393"/>
            <a:ext cx="1750336" cy="400110"/>
          </a:xfrm>
          <a:prstGeom prst="rect">
            <a:avLst/>
          </a:prstGeom>
          <a:noFill/>
        </p:spPr>
        <p:txBody>
          <a:bodyPr wrap="square" rtlCol="0">
            <a:spAutoFit/>
          </a:bodyPr>
          <a:lstStyle/>
          <a:p>
            <a:r>
              <a:rPr lang="en-US" sz="2000" b="1" dirty="0">
                <a:solidFill>
                  <a:schemeClr val="accent4">
                    <a:lumMod val="60000"/>
                    <a:lumOff val="40000"/>
                  </a:schemeClr>
                </a:solidFill>
              </a:rPr>
              <a:t>EM09</a:t>
            </a:r>
          </a:p>
        </p:txBody>
      </p:sp>
      <p:sp>
        <p:nvSpPr>
          <p:cNvPr id="47" name="TextBox 46"/>
          <p:cNvSpPr txBox="1"/>
          <p:nvPr/>
        </p:nvSpPr>
        <p:spPr>
          <a:xfrm>
            <a:off x="5500468" y="1870859"/>
            <a:ext cx="1750336" cy="400110"/>
          </a:xfrm>
          <a:prstGeom prst="rect">
            <a:avLst/>
          </a:prstGeom>
          <a:noFill/>
        </p:spPr>
        <p:txBody>
          <a:bodyPr wrap="square" rtlCol="0">
            <a:spAutoFit/>
          </a:bodyPr>
          <a:lstStyle/>
          <a:p>
            <a:r>
              <a:rPr lang="en-US" sz="2000" b="1" dirty="0">
                <a:solidFill>
                  <a:schemeClr val="accent4">
                    <a:lumMod val="60000"/>
                    <a:lumOff val="40000"/>
                  </a:schemeClr>
                </a:solidFill>
              </a:rPr>
              <a:t>DN90</a:t>
            </a:r>
          </a:p>
        </p:txBody>
      </p:sp>
      <p:sp>
        <p:nvSpPr>
          <p:cNvPr id="48" name="TextBox 47"/>
          <p:cNvSpPr txBox="1"/>
          <p:nvPr/>
        </p:nvSpPr>
        <p:spPr>
          <a:xfrm>
            <a:off x="7816015" y="2068537"/>
            <a:ext cx="1750336" cy="400110"/>
          </a:xfrm>
          <a:prstGeom prst="rect">
            <a:avLst/>
          </a:prstGeom>
          <a:noFill/>
        </p:spPr>
        <p:txBody>
          <a:bodyPr wrap="square" rtlCol="0">
            <a:spAutoFit/>
          </a:bodyPr>
          <a:lstStyle/>
          <a:p>
            <a:r>
              <a:rPr lang="en-US" sz="2000" b="1" dirty="0">
                <a:solidFill>
                  <a:schemeClr val="accent4">
                    <a:lumMod val="60000"/>
                    <a:lumOff val="40000"/>
                  </a:schemeClr>
                </a:solidFill>
              </a:rPr>
              <a:t>EN00</a:t>
            </a:r>
          </a:p>
        </p:txBody>
      </p:sp>
      <p:sp>
        <p:nvSpPr>
          <p:cNvPr id="49" name="TextBox 48"/>
          <p:cNvSpPr txBox="1"/>
          <p:nvPr/>
        </p:nvSpPr>
        <p:spPr>
          <a:xfrm>
            <a:off x="2782417" y="1869350"/>
            <a:ext cx="1750336" cy="400110"/>
          </a:xfrm>
          <a:prstGeom prst="rect">
            <a:avLst/>
          </a:prstGeom>
          <a:noFill/>
        </p:spPr>
        <p:txBody>
          <a:bodyPr wrap="square" rtlCol="0">
            <a:spAutoFit/>
          </a:bodyPr>
          <a:lstStyle/>
          <a:p>
            <a:r>
              <a:rPr lang="en-US" sz="2000" b="1" dirty="0">
                <a:solidFill>
                  <a:schemeClr val="accent4">
                    <a:lumMod val="60000"/>
                    <a:lumOff val="40000"/>
                  </a:schemeClr>
                </a:solidFill>
              </a:rPr>
              <a:t>DN80</a:t>
            </a:r>
          </a:p>
        </p:txBody>
      </p:sp>
      <p:sp>
        <p:nvSpPr>
          <p:cNvPr id="50" name="TextBox 49"/>
          <p:cNvSpPr txBox="1"/>
          <p:nvPr/>
        </p:nvSpPr>
        <p:spPr>
          <a:xfrm>
            <a:off x="2792477" y="2818457"/>
            <a:ext cx="1750336" cy="400110"/>
          </a:xfrm>
          <a:prstGeom prst="rect">
            <a:avLst/>
          </a:prstGeom>
          <a:noFill/>
        </p:spPr>
        <p:txBody>
          <a:bodyPr wrap="square" rtlCol="0">
            <a:spAutoFit/>
          </a:bodyPr>
          <a:lstStyle/>
          <a:p>
            <a:r>
              <a:rPr lang="en-US" sz="2000" b="1" dirty="0">
                <a:solidFill>
                  <a:schemeClr val="accent4">
                    <a:lumMod val="60000"/>
                    <a:lumOff val="40000"/>
                  </a:schemeClr>
                </a:solidFill>
              </a:rPr>
              <a:t>DM89</a:t>
            </a:r>
          </a:p>
        </p:txBody>
      </p:sp>
      <p:sp>
        <p:nvSpPr>
          <p:cNvPr id="51" name="TextBox 50"/>
          <p:cNvSpPr txBox="1"/>
          <p:nvPr/>
        </p:nvSpPr>
        <p:spPr>
          <a:xfrm>
            <a:off x="2802535" y="3930527"/>
            <a:ext cx="1750336" cy="400110"/>
          </a:xfrm>
          <a:prstGeom prst="rect">
            <a:avLst/>
          </a:prstGeom>
          <a:noFill/>
        </p:spPr>
        <p:txBody>
          <a:bodyPr wrap="square" rtlCol="0">
            <a:spAutoFit/>
          </a:bodyPr>
          <a:lstStyle/>
          <a:p>
            <a:r>
              <a:rPr lang="en-US" sz="2000" b="1" dirty="0">
                <a:solidFill>
                  <a:schemeClr val="accent4">
                    <a:lumMod val="60000"/>
                    <a:lumOff val="40000"/>
                  </a:schemeClr>
                </a:solidFill>
              </a:rPr>
              <a:t>DM88</a:t>
            </a:r>
          </a:p>
        </p:txBody>
      </p:sp>
      <p:sp>
        <p:nvSpPr>
          <p:cNvPr id="52" name="TextBox 51"/>
          <p:cNvSpPr txBox="1"/>
          <p:nvPr/>
        </p:nvSpPr>
        <p:spPr>
          <a:xfrm>
            <a:off x="2836736" y="5277984"/>
            <a:ext cx="1750336" cy="400110"/>
          </a:xfrm>
          <a:prstGeom prst="rect">
            <a:avLst/>
          </a:prstGeom>
          <a:noFill/>
        </p:spPr>
        <p:txBody>
          <a:bodyPr wrap="square" rtlCol="0">
            <a:spAutoFit/>
          </a:bodyPr>
          <a:lstStyle/>
          <a:p>
            <a:r>
              <a:rPr lang="en-US" sz="2000" b="1" dirty="0">
                <a:solidFill>
                  <a:schemeClr val="accent4">
                    <a:lumMod val="60000"/>
                    <a:lumOff val="40000"/>
                  </a:schemeClr>
                </a:solidFill>
              </a:rPr>
              <a:t>DM87</a:t>
            </a:r>
          </a:p>
        </p:txBody>
      </p:sp>
      <p:sp>
        <p:nvSpPr>
          <p:cNvPr id="53" name="TextBox 52"/>
          <p:cNvSpPr txBox="1"/>
          <p:nvPr/>
        </p:nvSpPr>
        <p:spPr>
          <a:xfrm>
            <a:off x="10220127" y="3935067"/>
            <a:ext cx="1750336" cy="400110"/>
          </a:xfrm>
          <a:prstGeom prst="rect">
            <a:avLst/>
          </a:prstGeom>
          <a:noFill/>
        </p:spPr>
        <p:txBody>
          <a:bodyPr wrap="square" rtlCol="0">
            <a:spAutoFit/>
          </a:bodyPr>
          <a:lstStyle/>
          <a:p>
            <a:r>
              <a:rPr lang="en-US" sz="2000" b="1" dirty="0">
                <a:solidFill>
                  <a:schemeClr val="accent4">
                    <a:lumMod val="60000"/>
                    <a:lumOff val="40000"/>
                  </a:schemeClr>
                </a:solidFill>
              </a:rPr>
              <a:t>EM18</a:t>
            </a:r>
          </a:p>
        </p:txBody>
      </p:sp>
      <p:sp>
        <p:nvSpPr>
          <p:cNvPr id="54" name="TextBox 53"/>
          <p:cNvSpPr txBox="1"/>
          <p:nvPr/>
        </p:nvSpPr>
        <p:spPr>
          <a:xfrm>
            <a:off x="10519899" y="5346128"/>
            <a:ext cx="1750336" cy="400110"/>
          </a:xfrm>
          <a:prstGeom prst="rect">
            <a:avLst/>
          </a:prstGeom>
          <a:noFill/>
        </p:spPr>
        <p:txBody>
          <a:bodyPr wrap="square" rtlCol="0">
            <a:spAutoFit/>
          </a:bodyPr>
          <a:lstStyle/>
          <a:p>
            <a:r>
              <a:rPr lang="en-US" sz="2000" b="1" dirty="0">
                <a:solidFill>
                  <a:schemeClr val="accent4">
                    <a:lumMod val="60000"/>
                    <a:lumOff val="40000"/>
                  </a:schemeClr>
                </a:solidFill>
              </a:rPr>
              <a:t>EM17</a:t>
            </a:r>
          </a:p>
        </p:txBody>
      </p:sp>
      <p:sp>
        <p:nvSpPr>
          <p:cNvPr id="55" name="TextBox 54"/>
          <p:cNvSpPr txBox="1"/>
          <p:nvPr/>
        </p:nvSpPr>
        <p:spPr>
          <a:xfrm>
            <a:off x="10181888" y="2991998"/>
            <a:ext cx="1750336" cy="400110"/>
          </a:xfrm>
          <a:prstGeom prst="rect">
            <a:avLst/>
          </a:prstGeom>
          <a:noFill/>
        </p:spPr>
        <p:txBody>
          <a:bodyPr wrap="square" rtlCol="0">
            <a:spAutoFit/>
          </a:bodyPr>
          <a:lstStyle/>
          <a:p>
            <a:r>
              <a:rPr lang="en-US" sz="2000" b="1" dirty="0">
                <a:solidFill>
                  <a:schemeClr val="accent4">
                    <a:lumMod val="60000"/>
                    <a:lumOff val="40000"/>
                  </a:schemeClr>
                </a:solidFill>
              </a:rPr>
              <a:t>EM19</a:t>
            </a:r>
          </a:p>
        </p:txBody>
      </p:sp>
      <p:sp>
        <p:nvSpPr>
          <p:cNvPr id="56" name="TextBox 55"/>
          <p:cNvSpPr txBox="1"/>
          <p:nvPr/>
        </p:nvSpPr>
        <p:spPr>
          <a:xfrm>
            <a:off x="9709108" y="2085142"/>
            <a:ext cx="1750336" cy="400110"/>
          </a:xfrm>
          <a:prstGeom prst="rect">
            <a:avLst/>
          </a:prstGeom>
          <a:noFill/>
        </p:spPr>
        <p:txBody>
          <a:bodyPr wrap="square" rtlCol="0">
            <a:spAutoFit/>
          </a:bodyPr>
          <a:lstStyle/>
          <a:p>
            <a:r>
              <a:rPr lang="en-US" sz="2000" b="1" dirty="0">
                <a:solidFill>
                  <a:schemeClr val="accent4">
                    <a:lumMod val="60000"/>
                    <a:lumOff val="40000"/>
                  </a:schemeClr>
                </a:solidFill>
              </a:rPr>
              <a:t>EN10</a:t>
            </a:r>
          </a:p>
        </p:txBody>
      </p:sp>
      <p:sp>
        <p:nvSpPr>
          <p:cNvPr id="57" name="TextBox 56"/>
          <p:cNvSpPr txBox="1"/>
          <p:nvPr/>
        </p:nvSpPr>
        <p:spPr>
          <a:xfrm>
            <a:off x="6759921" y="4608213"/>
            <a:ext cx="482851" cy="584775"/>
          </a:xfrm>
          <a:prstGeom prst="rect">
            <a:avLst/>
          </a:prstGeom>
          <a:noFill/>
        </p:spPr>
        <p:txBody>
          <a:bodyPr wrap="square" rtlCol="0">
            <a:spAutoFit/>
          </a:bodyPr>
          <a:lstStyle/>
          <a:p>
            <a:r>
              <a:rPr lang="en-US" sz="3200" b="1" dirty="0">
                <a:solidFill>
                  <a:srgbClr val="FFC000"/>
                </a:solidFill>
              </a:rPr>
              <a:t>E</a:t>
            </a:r>
          </a:p>
        </p:txBody>
      </p:sp>
      <p:sp>
        <p:nvSpPr>
          <p:cNvPr id="58" name="TextBox 57"/>
          <p:cNvSpPr txBox="1"/>
          <p:nvPr/>
        </p:nvSpPr>
        <p:spPr>
          <a:xfrm>
            <a:off x="6782049" y="3447862"/>
            <a:ext cx="482851" cy="584775"/>
          </a:xfrm>
          <a:prstGeom prst="rect">
            <a:avLst/>
          </a:prstGeom>
          <a:noFill/>
        </p:spPr>
        <p:txBody>
          <a:bodyPr wrap="square" rtlCol="0">
            <a:spAutoFit/>
          </a:bodyPr>
          <a:lstStyle/>
          <a:p>
            <a:r>
              <a:rPr lang="en-US" sz="3200" b="1" dirty="0">
                <a:solidFill>
                  <a:srgbClr val="FFC000"/>
                </a:solidFill>
              </a:rPr>
              <a:t>F</a:t>
            </a:r>
          </a:p>
        </p:txBody>
      </p:sp>
      <p:sp>
        <p:nvSpPr>
          <p:cNvPr id="60" name="TextBox 59"/>
          <p:cNvSpPr txBox="1"/>
          <p:nvPr/>
        </p:nvSpPr>
        <p:spPr>
          <a:xfrm>
            <a:off x="9145899" y="3455413"/>
            <a:ext cx="482851" cy="584775"/>
          </a:xfrm>
          <a:prstGeom prst="rect">
            <a:avLst/>
          </a:prstGeom>
          <a:noFill/>
        </p:spPr>
        <p:txBody>
          <a:bodyPr wrap="square" rtlCol="0">
            <a:spAutoFit/>
          </a:bodyPr>
          <a:lstStyle/>
          <a:p>
            <a:r>
              <a:rPr lang="en-US" sz="3200" b="1" dirty="0">
                <a:solidFill>
                  <a:srgbClr val="FFC000"/>
                </a:solidFill>
              </a:rPr>
              <a:t>D</a:t>
            </a:r>
          </a:p>
        </p:txBody>
      </p:sp>
      <p:sp>
        <p:nvSpPr>
          <p:cNvPr id="62" name="TextBox 61"/>
          <p:cNvSpPr txBox="1"/>
          <p:nvPr/>
        </p:nvSpPr>
        <p:spPr>
          <a:xfrm>
            <a:off x="11584185" y="4623317"/>
            <a:ext cx="482851" cy="584775"/>
          </a:xfrm>
          <a:prstGeom prst="rect">
            <a:avLst/>
          </a:prstGeom>
          <a:noFill/>
        </p:spPr>
        <p:txBody>
          <a:bodyPr wrap="square" rtlCol="0">
            <a:spAutoFit/>
          </a:bodyPr>
          <a:lstStyle/>
          <a:p>
            <a:r>
              <a:rPr lang="en-US" sz="3200" b="1" dirty="0">
                <a:solidFill>
                  <a:srgbClr val="FFC000"/>
                </a:solidFill>
              </a:rPr>
              <a:t>H</a:t>
            </a:r>
          </a:p>
        </p:txBody>
      </p:sp>
      <p:sp>
        <p:nvSpPr>
          <p:cNvPr id="63" name="TextBox 62"/>
          <p:cNvSpPr txBox="1"/>
          <p:nvPr/>
        </p:nvSpPr>
        <p:spPr>
          <a:xfrm>
            <a:off x="11654596" y="3462966"/>
            <a:ext cx="482851" cy="584775"/>
          </a:xfrm>
          <a:prstGeom prst="rect">
            <a:avLst/>
          </a:prstGeom>
          <a:noFill/>
        </p:spPr>
        <p:txBody>
          <a:bodyPr wrap="square" rtlCol="0">
            <a:spAutoFit/>
          </a:bodyPr>
          <a:lstStyle/>
          <a:p>
            <a:r>
              <a:rPr lang="en-US" sz="3200" b="1" dirty="0">
                <a:solidFill>
                  <a:srgbClr val="FFC000"/>
                </a:solidFill>
              </a:rPr>
              <a:t>I</a:t>
            </a:r>
          </a:p>
        </p:txBody>
      </p:sp>
      <p:sp>
        <p:nvSpPr>
          <p:cNvPr id="64" name="TextBox 63"/>
          <p:cNvSpPr txBox="1"/>
          <p:nvPr/>
        </p:nvSpPr>
        <p:spPr>
          <a:xfrm>
            <a:off x="11582176" y="5762546"/>
            <a:ext cx="482851" cy="584775"/>
          </a:xfrm>
          <a:prstGeom prst="rect">
            <a:avLst/>
          </a:prstGeom>
          <a:noFill/>
        </p:spPr>
        <p:txBody>
          <a:bodyPr wrap="square" rtlCol="0">
            <a:spAutoFit/>
          </a:bodyPr>
          <a:lstStyle/>
          <a:p>
            <a:r>
              <a:rPr lang="en-US" sz="3200" b="1" dirty="0">
                <a:solidFill>
                  <a:srgbClr val="FFC000"/>
                </a:solidFill>
              </a:rPr>
              <a:t>G</a:t>
            </a:r>
          </a:p>
        </p:txBody>
      </p:sp>
      <p:sp>
        <p:nvSpPr>
          <p:cNvPr id="13" name="TextBox 12"/>
          <p:cNvSpPr txBox="1"/>
          <p:nvPr/>
        </p:nvSpPr>
        <p:spPr>
          <a:xfrm>
            <a:off x="4084118" y="4249101"/>
            <a:ext cx="1050201" cy="261610"/>
          </a:xfrm>
          <a:prstGeom prst="rect">
            <a:avLst/>
          </a:prstGeom>
          <a:noFill/>
        </p:spPr>
        <p:txBody>
          <a:bodyPr wrap="square" rtlCol="0">
            <a:spAutoFit/>
          </a:bodyPr>
          <a:lstStyle/>
          <a:p>
            <a:r>
              <a:rPr lang="en-US" sz="1050" dirty="0">
                <a:solidFill>
                  <a:schemeClr val="bg1"/>
                </a:solidFill>
              </a:rPr>
              <a:t>KD0EZS</a:t>
            </a:r>
          </a:p>
        </p:txBody>
      </p:sp>
      <p:sp>
        <p:nvSpPr>
          <p:cNvPr id="59" name="TextBox 58"/>
          <p:cNvSpPr txBox="1"/>
          <p:nvPr/>
        </p:nvSpPr>
        <p:spPr>
          <a:xfrm>
            <a:off x="2042060" y="4636891"/>
            <a:ext cx="1050201" cy="261610"/>
          </a:xfrm>
          <a:prstGeom prst="rect">
            <a:avLst/>
          </a:prstGeom>
          <a:noFill/>
        </p:spPr>
        <p:txBody>
          <a:bodyPr wrap="square" rtlCol="0">
            <a:spAutoFit/>
          </a:bodyPr>
          <a:lstStyle/>
          <a:p>
            <a:r>
              <a:rPr lang="en-US" sz="1050" dirty="0">
                <a:solidFill>
                  <a:schemeClr val="bg1"/>
                </a:solidFill>
              </a:rPr>
              <a:t>W3DHJ</a:t>
            </a:r>
          </a:p>
        </p:txBody>
      </p:sp>
      <p:sp>
        <p:nvSpPr>
          <p:cNvPr id="18" name="TextBox 17"/>
          <p:cNvSpPr txBox="1"/>
          <p:nvPr/>
        </p:nvSpPr>
        <p:spPr>
          <a:xfrm>
            <a:off x="7950954" y="2423320"/>
            <a:ext cx="1050201" cy="261610"/>
          </a:xfrm>
          <a:prstGeom prst="rect">
            <a:avLst/>
          </a:prstGeom>
          <a:noFill/>
        </p:spPr>
        <p:txBody>
          <a:bodyPr wrap="square" rtlCol="0">
            <a:spAutoFit/>
          </a:bodyPr>
          <a:lstStyle/>
          <a:p>
            <a:r>
              <a:rPr lang="en-US" sz="1050" dirty="0">
                <a:solidFill>
                  <a:schemeClr val="bg1"/>
                </a:solidFill>
              </a:rPr>
              <a:t>KC3OL</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email"/>
          <a:srcRect/>
          <a:stretch>
            <a:fillRect/>
          </a:stretch>
        </p:blipFill>
        <p:spPr bwMode="auto">
          <a:xfrm>
            <a:off x="5061858" y="0"/>
            <a:ext cx="7130143" cy="6858000"/>
          </a:xfrm>
          <a:prstGeom prst="rect">
            <a:avLst/>
          </a:prstGeom>
          <a:noFill/>
          <a:ln w="9525">
            <a:noFill/>
            <a:miter lim="800000"/>
            <a:headEnd/>
            <a:tailEnd/>
          </a:ln>
        </p:spPr>
      </p:pic>
      <p:sp>
        <p:nvSpPr>
          <p:cNvPr id="3" name="Content Placeholder 2"/>
          <p:cNvSpPr>
            <a:spLocks noGrp="1"/>
          </p:cNvSpPr>
          <p:nvPr>
            <p:ph idx="1"/>
          </p:nvPr>
        </p:nvSpPr>
        <p:spPr>
          <a:xfrm>
            <a:off x="301784" y="208231"/>
            <a:ext cx="4719873" cy="6437013"/>
          </a:xfrm>
        </p:spPr>
        <p:txBody>
          <a:bodyPr>
            <a:normAutofit/>
          </a:bodyPr>
          <a:lstStyle/>
          <a:p>
            <a:pPr>
              <a:buNone/>
            </a:pPr>
            <a:r>
              <a:rPr lang="en-US" b="1" dirty="0"/>
              <a:t>Itinerary – Point E (SW of Jetmore, KS) </a:t>
            </a:r>
          </a:p>
          <a:p>
            <a:r>
              <a:rPr lang="en-US" sz="1900" dirty="0"/>
              <a:t>Recommend contacting N0LL, WQ0P, W3HDJ, N0YK, K5ZG, KB0ZOM, KC3OL, KD0ARW, KF0M, K0RCJ, N0KQX, N0KQY, K0BJ</a:t>
            </a:r>
          </a:p>
          <a:p>
            <a:r>
              <a:rPr lang="en-US" sz="1900" dirty="0"/>
              <a:t>N0LD/R to work locals during transition and hand off each local &amp; band to K5SRT/R</a:t>
            </a:r>
          </a:p>
        </p:txBody>
      </p:sp>
      <p:sp>
        <p:nvSpPr>
          <p:cNvPr id="20" name="Date Placeholder 19"/>
          <p:cNvSpPr>
            <a:spLocks noGrp="1"/>
          </p:cNvSpPr>
          <p:nvPr>
            <p:ph type="dt" sz="half" idx="10"/>
          </p:nvPr>
        </p:nvSpPr>
        <p:spPr/>
        <p:txBody>
          <a:bodyPr/>
          <a:lstStyle/>
          <a:p>
            <a:fld id="{F67F4878-4CDF-4B87-B356-CC19C795ED1B}" type="datetime1">
              <a:rPr lang="en-US" smtClean="0"/>
              <a:pPr/>
              <a:t>9/9/2022</a:t>
            </a:fld>
            <a:endParaRPr lang="en-US"/>
          </a:p>
        </p:txBody>
      </p:sp>
      <p:sp>
        <p:nvSpPr>
          <p:cNvPr id="4" name="Slide Number Placeholder 3"/>
          <p:cNvSpPr>
            <a:spLocks noGrp="1"/>
          </p:cNvSpPr>
          <p:nvPr>
            <p:ph type="sldNum" sz="quarter" idx="12"/>
          </p:nvPr>
        </p:nvSpPr>
        <p:spPr/>
        <p:txBody>
          <a:bodyPr/>
          <a:lstStyle/>
          <a:p>
            <a:r>
              <a:rPr lang="en-US"/>
              <a:t>Page </a:t>
            </a:r>
            <a:fld id="{2D4E2C02-0122-4F6D-A271-DB1D7DFC5025}" type="slidenum">
              <a:rPr lang="en-US" smtClean="0"/>
              <a:pPr/>
              <a:t>96</a:t>
            </a:fld>
            <a:endParaRPr lang="en-US" dirty="0"/>
          </a:p>
        </p:txBody>
      </p:sp>
      <p:sp>
        <p:nvSpPr>
          <p:cNvPr id="6" name="5-Point Star 5"/>
          <p:cNvSpPr/>
          <p:nvPr/>
        </p:nvSpPr>
        <p:spPr>
          <a:xfrm>
            <a:off x="10079528" y="3204926"/>
            <a:ext cx="519065" cy="2625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6997325" y="5709718"/>
            <a:ext cx="519065" cy="2625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160091" y="943756"/>
            <a:ext cx="1160860" cy="584775"/>
          </a:xfrm>
          <a:prstGeom prst="rect">
            <a:avLst/>
          </a:prstGeom>
          <a:noFill/>
        </p:spPr>
        <p:txBody>
          <a:bodyPr wrap="square" rtlCol="0">
            <a:spAutoFit/>
          </a:bodyPr>
          <a:lstStyle/>
          <a:p>
            <a:r>
              <a:rPr lang="en-US" sz="3200" b="1" dirty="0">
                <a:solidFill>
                  <a:srgbClr val="FF0000"/>
                </a:solidFill>
              </a:rPr>
              <a:t>08E</a:t>
            </a:r>
          </a:p>
        </p:txBody>
      </p:sp>
      <p:cxnSp>
        <p:nvCxnSpPr>
          <p:cNvPr id="15" name="Straight Connector 14"/>
          <p:cNvCxnSpPr/>
          <p:nvPr/>
        </p:nvCxnSpPr>
        <p:spPr>
          <a:xfrm>
            <a:off x="7617045" y="0"/>
            <a:ext cx="0" cy="68580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57869" y="1475716"/>
            <a:ext cx="7134131" cy="199"/>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733863" y="199176"/>
            <a:ext cx="1750336" cy="523220"/>
          </a:xfrm>
          <a:prstGeom prst="rect">
            <a:avLst/>
          </a:prstGeom>
          <a:noFill/>
        </p:spPr>
        <p:txBody>
          <a:bodyPr wrap="square" rtlCol="0">
            <a:spAutoFit/>
          </a:bodyPr>
          <a:lstStyle/>
          <a:p>
            <a:r>
              <a:rPr lang="en-US" sz="2800" b="1" dirty="0">
                <a:solidFill>
                  <a:schemeClr val="accent4">
                    <a:lumMod val="60000"/>
                    <a:lumOff val="40000"/>
                  </a:schemeClr>
                </a:solidFill>
              </a:rPr>
              <a:t>DM98</a:t>
            </a:r>
          </a:p>
        </p:txBody>
      </p:sp>
      <p:sp>
        <p:nvSpPr>
          <p:cNvPr id="23" name="TextBox 22"/>
          <p:cNvSpPr txBox="1"/>
          <p:nvPr/>
        </p:nvSpPr>
        <p:spPr>
          <a:xfrm>
            <a:off x="8109761" y="215785"/>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EM08</a:t>
            </a:r>
          </a:p>
        </p:txBody>
      </p:sp>
      <p:sp>
        <p:nvSpPr>
          <p:cNvPr id="24" name="TextBox 23"/>
          <p:cNvSpPr txBox="1"/>
          <p:nvPr/>
        </p:nvSpPr>
        <p:spPr>
          <a:xfrm>
            <a:off x="5695647" y="2316375"/>
            <a:ext cx="1750336" cy="523220"/>
          </a:xfrm>
          <a:prstGeom prst="rect">
            <a:avLst/>
          </a:prstGeom>
          <a:noFill/>
        </p:spPr>
        <p:txBody>
          <a:bodyPr wrap="square" rtlCol="0">
            <a:spAutoFit/>
          </a:bodyPr>
          <a:lstStyle/>
          <a:p>
            <a:r>
              <a:rPr lang="en-US" sz="2800" b="1" dirty="0">
                <a:solidFill>
                  <a:schemeClr val="accent4">
                    <a:lumMod val="60000"/>
                    <a:lumOff val="40000"/>
                  </a:schemeClr>
                </a:solidFill>
              </a:rPr>
              <a:t>DM97</a:t>
            </a:r>
          </a:p>
        </p:txBody>
      </p:sp>
      <p:sp>
        <p:nvSpPr>
          <p:cNvPr id="25" name="TextBox 24"/>
          <p:cNvSpPr txBox="1"/>
          <p:nvPr/>
        </p:nvSpPr>
        <p:spPr>
          <a:xfrm>
            <a:off x="8216403" y="2314874"/>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EM07</a:t>
            </a:r>
          </a:p>
        </p:txBody>
      </p:sp>
      <p:sp>
        <p:nvSpPr>
          <p:cNvPr id="21" name="TextBox 20"/>
          <p:cNvSpPr txBox="1"/>
          <p:nvPr/>
        </p:nvSpPr>
        <p:spPr>
          <a:xfrm>
            <a:off x="6043677" y="5559512"/>
            <a:ext cx="1160860" cy="584775"/>
          </a:xfrm>
          <a:prstGeom prst="rect">
            <a:avLst/>
          </a:prstGeom>
          <a:noFill/>
        </p:spPr>
        <p:txBody>
          <a:bodyPr wrap="square" rtlCol="0">
            <a:spAutoFit/>
          </a:bodyPr>
          <a:lstStyle/>
          <a:p>
            <a:r>
              <a:rPr lang="en-US" sz="3200" b="1" dirty="0">
                <a:solidFill>
                  <a:srgbClr val="FF0000"/>
                </a:solidFill>
              </a:rPr>
              <a:t>97E</a:t>
            </a:r>
          </a:p>
        </p:txBody>
      </p:sp>
      <p:sp>
        <p:nvSpPr>
          <p:cNvPr id="26" name="TextBox 25"/>
          <p:cNvSpPr txBox="1"/>
          <p:nvPr/>
        </p:nvSpPr>
        <p:spPr>
          <a:xfrm>
            <a:off x="10558349" y="3033597"/>
            <a:ext cx="1160860" cy="584775"/>
          </a:xfrm>
          <a:prstGeom prst="rect">
            <a:avLst/>
          </a:prstGeom>
          <a:noFill/>
        </p:spPr>
        <p:txBody>
          <a:bodyPr wrap="square" rtlCol="0">
            <a:spAutoFit/>
          </a:bodyPr>
          <a:lstStyle/>
          <a:p>
            <a:r>
              <a:rPr lang="en-US" sz="3200" b="1" dirty="0">
                <a:solidFill>
                  <a:srgbClr val="FF0000"/>
                </a:solidFill>
              </a:rPr>
              <a:t>07E</a:t>
            </a:r>
          </a:p>
        </p:txBody>
      </p:sp>
      <p:sp>
        <p:nvSpPr>
          <p:cNvPr id="27" name="TextBox 26"/>
          <p:cNvSpPr txBox="1"/>
          <p:nvPr/>
        </p:nvSpPr>
        <p:spPr>
          <a:xfrm>
            <a:off x="6357541" y="797392"/>
            <a:ext cx="1160860" cy="584775"/>
          </a:xfrm>
          <a:prstGeom prst="rect">
            <a:avLst/>
          </a:prstGeom>
          <a:noFill/>
        </p:spPr>
        <p:txBody>
          <a:bodyPr wrap="square" rtlCol="0">
            <a:spAutoFit/>
          </a:bodyPr>
          <a:lstStyle/>
          <a:p>
            <a:r>
              <a:rPr lang="en-US" sz="3200" b="1" dirty="0">
                <a:solidFill>
                  <a:srgbClr val="FF0000"/>
                </a:solidFill>
              </a:rPr>
              <a:t>98E</a:t>
            </a:r>
          </a:p>
        </p:txBody>
      </p:sp>
      <p:sp>
        <p:nvSpPr>
          <p:cNvPr id="7" name="5-Point Star 6"/>
          <p:cNvSpPr/>
          <p:nvPr/>
        </p:nvSpPr>
        <p:spPr>
          <a:xfrm>
            <a:off x="6106062" y="1329347"/>
            <a:ext cx="519065" cy="2625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8733578" y="1290101"/>
            <a:ext cx="519065" cy="2625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8" name="Table 27"/>
          <p:cNvGraphicFramePr>
            <a:graphicFrameLocks noGrp="1"/>
          </p:cNvGraphicFramePr>
          <p:nvPr/>
        </p:nvGraphicFramePr>
        <p:xfrm>
          <a:off x="84495" y="3478925"/>
          <a:ext cx="4913016" cy="3252332"/>
        </p:xfrm>
        <a:graphic>
          <a:graphicData uri="http://schemas.openxmlformats.org/drawingml/2006/table">
            <a:tbl>
              <a:tblPr/>
              <a:tblGrid>
                <a:gridCol w="763187">
                  <a:extLst>
                    <a:ext uri="{9D8B030D-6E8A-4147-A177-3AD203B41FA5}">
                      <a16:colId xmlns:a16="http://schemas.microsoft.com/office/drawing/2014/main" val="20000"/>
                    </a:ext>
                  </a:extLst>
                </a:gridCol>
                <a:gridCol w="922184">
                  <a:extLst>
                    <a:ext uri="{9D8B030D-6E8A-4147-A177-3AD203B41FA5}">
                      <a16:colId xmlns:a16="http://schemas.microsoft.com/office/drawing/2014/main" val="20001"/>
                    </a:ext>
                  </a:extLst>
                </a:gridCol>
                <a:gridCol w="763187">
                  <a:extLst>
                    <a:ext uri="{9D8B030D-6E8A-4147-A177-3AD203B41FA5}">
                      <a16:colId xmlns:a16="http://schemas.microsoft.com/office/drawing/2014/main" val="20002"/>
                    </a:ext>
                  </a:extLst>
                </a:gridCol>
                <a:gridCol w="938084">
                  <a:extLst>
                    <a:ext uri="{9D8B030D-6E8A-4147-A177-3AD203B41FA5}">
                      <a16:colId xmlns:a16="http://schemas.microsoft.com/office/drawing/2014/main" val="20003"/>
                    </a:ext>
                  </a:extLst>
                </a:gridCol>
                <a:gridCol w="763187">
                  <a:extLst>
                    <a:ext uri="{9D8B030D-6E8A-4147-A177-3AD203B41FA5}">
                      <a16:colId xmlns:a16="http://schemas.microsoft.com/office/drawing/2014/main" val="20004"/>
                    </a:ext>
                  </a:extLst>
                </a:gridCol>
                <a:gridCol w="763187">
                  <a:extLst>
                    <a:ext uri="{9D8B030D-6E8A-4147-A177-3AD203B41FA5}">
                      <a16:colId xmlns:a16="http://schemas.microsoft.com/office/drawing/2014/main" val="20005"/>
                    </a:ext>
                  </a:extLst>
                </a:gridCol>
              </a:tblGrid>
              <a:tr h="236132">
                <a:tc>
                  <a:txBody>
                    <a:bodyPr/>
                    <a:lstStyle/>
                    <a:p>
                      <a:pPr algn="ctr" fontAlgn="ctr"/>
                      <a:endParaRPr lang="en-US" sz="1100" b="0" i="0" u="none" strike="noStrike" dirty="0">
                        <a:solidFill>
                          <a:srgbClr val="000000"/>
                        </a:solidFill>
                        <a:latin typeface="Calibri"/>
                      </a:endParaRPr>
                    </a:p>
                  </a:txBody>
                  <a:tcPr marL="12700" marR="12700" marT="9525"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1100" b="0" i="0" u="none" strike="noStrike">
                        <a:solidFill>
                          <a:srgbClr val="000000"/>
                        </a:solidFill>
                        <a:latin typeface="Calibri"/>
                      </a:endParaRPr>
                    </a:p>
                  </a:txBody>
                  <a:tcPr marL="12700" marR="12700" marT="9525"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endParaRPr lang="en-US" sz="1100" b="0" i="0" u="none" strike="noStrike">
                        <a:solidFill>
                          <a:srgbClr val="000000"/>
                        </a:solidFill>
                        <a:latin typeface="Calibri"/>
                      </a:endParaRPr>
                    </a:p>
                  </a:txBody>
                  <a:tcPr marL="12700" marR="12700" marT="9525"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K5SRT/R</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Contact?</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3110">
                <a:tc>
                  <a:txBody>
                    <a:bodyPr/>
                    <a:lstStyle/>
                    <a:p>
                      <a:pPr algn="ctr" fontAlgn="ctr"/>
                      <a:r>
                        <a:rPr lang="en-US" sz="1100" b="1" i="0" u="none" strike="noStrike">
                          <a:solidFill>
                            <a:srgbClr val="000000"/>
                          </a:solidFill>
                          <a:latin typeface="Calibri"/>
                        </a:rPr>
                        <a:t>N0LD/R</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latin typeface="Calibri"/>
                        </a:rPr>
                        <a:t>Point 97E</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DM97</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97E</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DM97</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3915">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latin typeface="Calibri"/>
                        </a:rPr>
                        <a:t>Point 97E</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DM97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98E</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DM98</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3915">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Point 97E</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DM97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08E</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EM08</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311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97E</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latin typeface="Calibri"/>
                        </a:rPr>
                        <a:t>DM97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07E</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EM07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3110">
                <a:tc>
                  <a:txBody>
                    <a:bodyPr/>
                    <a:lstStyle/>
                    <a:p>
                      <a:pPr algn="ctr" fontAlgn="ctr"/>
                      <a:r>
                        <a:rPr lang="en-US" sz="1100" b="1" i="0" u="none" strike="noStrike">
                          <a:solidFill>
                            <a:srgbClr val="000000"/>
                          </a:solidFill>
                          <a:latin typeface="Calibri"/>
                        </a:rPr>
                        <a:t>N0LD/R</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latin typeface="Calibri"/>
                        </a:rPr>
                        <a:t>Point 98E</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DM98</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07E</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EM07</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83915">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Point 98E</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DM98</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98E</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DM98</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3915">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Point 98E</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DM98</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08E</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EM08</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9311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98E</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DM98</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97E</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DM97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93110">
                <a:tc>
                  <a:txBody>
                    <a:bodyPr/>
                    <a:lstStyle/>
                    <a:p>
                      <a:pPr algn="ctr" fontAlgn="ctr"/>
                      <a:r>
                        <a:rPr lang="en-US" sz="1100" b="1" i="0" u="none" strike="noStrike">
                          <a:solidFill>
                            <a:srgbClr val="000000"/>
                          </a:solidFill>
                          <a:latin typeface="Calibri"/>
                        </a:rPr>
                        <a:t>N0LD/R</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latin typeface="Calibri"/>
                        </a:rPr>
                        <a:t>Point 08E</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EM08</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97E</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DM97</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83915">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Point 08E</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EM08</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98E</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DM98</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83915">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Point 08E</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EM08</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08E</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EM08</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9311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08E</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EM08</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07E</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EM07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93110">
                <a:tc>
                  <a:txBody>
                    <a:bodyPr/>
                    <a:lstStyle/>
                    <a:p>
                      <a:pPr algn="ctr" fontAlgn="ctr"/>
                      <a:r>
                        <a:rPr lang="en-US" sz="1100" b="1" i="0" u="none" strike="noStrike">
                          <a:solidFill>
                            <a:srgbClr val="000000"/>
                          </a:solidFill>
                          <a:latin typeface="Calibri"/>
                        </a:rPr>
                        <a:t>N0LD/R</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latin typeface="Calibri"/>
                        </a:rPr>
                        <a:t>Point 07E</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EM07</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07E</a:t>
                      </a:r>
                    </a:p>
                  </a:txBody>
                  <a:tcPr marL="12700" marR="12700"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EM07</a:t>
                      </a:r>
                    </a:p>
                  </a:txBody>
                  <a:tcPr marL="12700" marR="12700"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83915">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Point 07E</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EM07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98E</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DM98</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83915">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Point 07E</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EM07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08E</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EM08</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93110">
                <a:tc>
                  <a:txBody>
                    <a:bodyPr/>
                    <a:lstStyle/>
                    <a:p>
                      <a:pPr algn="ctr" fontAlgn="ctr"/>
                      <a:r>
                        <a:rPr lang="en-US" sz="1100" b="1" i="0" u="none" strike="noStrike">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07E</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EM07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Point 97E</a:t>
                      </a:r>
                    </a:p>
                  </a:txBody>
                  <a:tcPr marL="12700" marR="12700" marT="9525"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latin typeface="Calibri"/>
                        </a:rPr>
                        <a:t>DM97</a:t>
                      </a:r>
                    </a:p>
                  </a:txBody>
                  <a:tcPr marL="12700" marR="12700" marT="9525"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latin typeface="Calibri"/>
                        </a:rPr>
                        <a:t> </a:t>
                      </a:r>
                    </a:p>
                  </a:txBody>
                  <a:tcPr marL="12700" marR="12700"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descr="009 - 2018 09 08 - 005 - DM97XX Starting location.jpg"/>
          <p:cNvPicPr>
            <a:picLocks noChangeAspect="1"/>
          </p:cNvPicPr>
          <p:nvPr/>
        </p:nvPicPr>
        <p:blipFill>
          <a:blip r:embed="rId2" cstate="print"/>
          <a:stretch>
            <a:fillRect/>
          </a:stretch>
        </p:blipFill>
        <p:spPr>
          <a:xfrm>
            <a:off x="1524000" y="0"/>
            <a:ext cx="9144000" cy="6858000"/>
          </a:xfrm>
          <a:prstGeom prst="rect">
            <a:avLst/>
          </a:prstGeom>
        </p:spPr>
      </p:pic>
      <p:sp>
        <p:nvSpPr>
          <p:cNvPr id="3" name="Title 2"/>
          <p:cNvSpPr>
            <a:spLocks noGrp="1"/>
          </p:cNvSpPr>
          <p:nvPr>
            <p:ph type="title"/>
          </p:nvPr>
        </p:nvSpPr>
        <p:spPr>
          <a:xfrm>
            <a:off x="942109" y="-151392"/>
            <a:ext cx="10972800" cy="1143000"/>
          </a:xfrm>
        </p:spPr>
        <p:txBody>
          <a:bodyPr/>
          <a:lstStyle/>
          <a:p>
            <a:r>
              <a:rPr lang="en-US" dirty="0">
                <a:solidFill>
                  <a:srgbClr val="FF0000"/>
                </a:solidFill>
              </a:rPr>
              <a:t>At the Start of the Contest!  1:00 PM Sat</a:t>
            </a:r>
          </a:p>
        </p:txBody>
      </p:sp>
      <p:sp>
        <p:nvSpPr>
          <p:cNvPr id="5" name="Date Placeholder 4"/>
          <p:cNvSpPr>
            <a:spLocks noGrp="1"/>
          </p:cNvSpPr>
          <p:nvPr>
            <p:ph type="dt" sz="half" idx="10"/>
          </p:nvPr>
        </p:nvSpPr>
        <p:spPr/>
        <p:txBody>
          <a:bodyPr/>
          <a:lstStyle/>
          <a:p>
            <a:fld id="{9CFE5B3E-F210-4068-ACFC-35E8FE2FD90E}" type="datetime1">
              <a:rPr lang="en-US" smtClean="0"/>
              <a:pPr/>
              <a:t>9/9/2022</a:t>
            </a:fld>
            <a:endParaRPr lang="en-US"/>
          </a:p>
        </p:txBody>
      </p:sp>
      <p:sp>
        <p:nvSpPr>
          <p:cNvPr id="6" name="Slide Number Placeholder 5"/>
          <p:cNvSpPr>
            <a:spLocks noGrp="1"/>
          </p:cNvSpPr>
          <p:nvPr>
            <p:ph type="sldNum" sz="quarter" idx="12"/>
          </p:nvPr>
        </p:nvSpPr>
        <p:spPr/>
        <p:txBody>
          <a:bodyPr/>
          <a:lstStyle/>
          <a:p>
            <a:fld id="{8F272B91-0545-48DA-9D7F-7F00F9D7BD95}" type="slidenum">
              <a:rPr lang="en-US" smtClean="0"/>
              <a:pPr/>
              <a:t>97</a:t>
            </a:fld>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10 - 2018 09 08 - 010 - K5SRT Rover 6m repair at Jetmore Kansas - AB0RX.JPG"/>
          <p:cNvPicPr>
            <a:picLocks noChangeAspect="1"/>
          </p:cNvPicPr>
          <p:nvPr/>
        </p:nvPicPr>
        <p:blipFill>
          <a:blip r:embed="rId2" cstate="print"/>
          <a:stretch>
            <a:fillRect/>
          </a:stretch>
        </p:blipFill>
        <p:spPr>
          <a:xfrm>
            <a:off x="3048000" y="0"/>
            <a:ext cx="9144000" cy="6858000"/>
          </a:xfrm>
          <a:prstGeom prst="rect">
            <a:avLst/>
          </a:prstGeom>
        </p:spPr>
      </p:pic>
      <p:sp>
        <p:nvSpPr>
          <p:cNvPr id="3" name="Title 2"/>
          <p:cNvSpPr>
            <a:spLocks noGrp="1"/>
          </p:cNvSpPr>
          <p:nvPr>
            <p:ph type="title"/>
          </p:nvPr>
        </p:nvSpPr>
        <p:spPr>
          <a:xfrm>
            <a:off x="3044536" y="5715000"/>
            <a:ext cx="9147464" cy="1143000"/>
          </a:xfrm>
        </p:spPr>
        <p:txBody>
          <a:bodyPr>
            <a:normAutofit/>
          </a:bodyPr>
          <a:lstStyle/>
          <a:p>
            <a:pPr algn="ctr"/>
            <a:r>
              <a:rPr lang="en-US" sz="4000" dirty="0">
                <a:solidFill>
                  <a:srgbClr val="FF0000"/>
                </a:solidFill>
              </a:rPr>
              <a:t>Early in the Sept VHF contest…</a:t>
            </a:r>
          </a:p>
        </p:txBody>
      </p:sp>
      <p:sp>
        <p:nvSpPr>
          <p:cNvPr id="2" name="Content Placeholder 1"/>
          <p:cNvSpPr>
            <a:spLocks noGrp="1"/>
          </p:cNvSpPr>
          <p:nvPr>
            <p:ph idx="1"/>
          </p:nvPr>
        </p:nvSpPr>
        <p:spPr>
          <a:xfrm>
            <a:off x="0" y="1645920"/>
            <a:ext cx="4551218" cy="3882044"/>
          </a:xfrm>
          <a:solidFill>
            <a:schemeClr val="accent6">
              <a:lumMod val="60000"/>
              <a:lumOff val="40000"/>
            </a:schemeClr>
          </a:solidFill>
        </p:spPr>
        <p:txBody>
          <a:bodyPr>
            <a:normAutofit/>
          </a:bodyPr>
          <a:lstStyle/>
          <a:p>
            <a:pPr>
              <a:buNone/>
            </a:pPr>
            <a:r>
              <a:rPr lang="en-US" b="1" dirty="0"/>
              <a:t>K3NT-Bob noted 6m SWR problem working digital while in route to next four square. </a:t>
            </a:r>
          </a:p>
          <a:p>
            <a:pPr>
              <a:buNone/>
            </a:pPr>
            <a:r>
              <a:rPr lang="en-US" b="1" dirty="0"/>
              <a:t>K5SRT-Ross checks for loose 6m connection on ham stick</a:t>
            </a:r>
          </a:p>
          <a:p>
            <a:pPr>
              <a:buNone/>
            </a:pPr>
            <a:r>
              <a:rPr lang="en-US" b="1" dirty="0"/>
              <a:t>A brief stop near Ness City, KS is also a good time for everyone to stretch legs and to capture pictures to remember events later (note the clouds). </a:t>
            </a:r>
          </a:p>
          <a:p>
            <a:endParaRPr lang="en-US" dirty="0"/>
          </a:p>
        </p:txBody>
      </p:sp>
      <p:sp>
        <p:nvSpPr>
          <p:cNvPr id="6" name="Date Placeholder 5"/>
          <p:cNvSpPr>
            <a:spLocks noGrp="1"/>
          </p:cNvSpPr>
          <p:nvPr>
            <p:ph type="dt" sz="half" idx="10"/>
          </p:nvPr>
        </p:nvSpPr>
        <p:spPr/>
        <p:txBody>
          <a:bodyPr/>
          <a:lstStyle/>
          <a:p>
            <a:fld id="{377BA7A5-6C24-4205-975D-26A978B4350F}" type="datetime1">
              <a:rPr lang="en-US" smtClean="0"/>
              <a:pPr/>
              <a:t>9/9/2022</a:t>
            </a:fld>
            <a:endParaRPr lang="en-US"/>
          </a:p>
        </p:txBody>
      </p:sp>
      <p:sp>
        <p:nvSpPr>
          <p:cNvPr id="7" name="Slide Number Placeholder 6"/>
          <p:cNvSpPr>
            <a:spLocks noGrp="1"/>
          </p:cNvSpPr>
          <p:nvPr>
            <p:ph type="sldNum" sz="quarter" idx="12"/>
          </p:nvPr>
        </p:nvSpPr>
        <p:spPr/>
        <p:txBody>
          <a:bodyPr/>
          <a:lstStyle/>
          <a:p>
            <a:fld id="{8F272B91-0545-48DA-9D7F-7F00F9D7BD95}" type="slidenum">
              <a:rPr lang="en-US" smtClean="0"/>
              <a:pPr/>
              <a:t>98</a:t>
            </a:fld>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08230"/>
            <a:ext cx="4261164" cy="6649769"/>
          </a:xfrm>
        </p:spPr>
        <p:txBody>
          <a:bodyPr>
            <a:normAutofit/>
          </a:bodyPr>
          <a:lstStyle/>
          <a:p>
            <a:pPr>
              <a:buNone/>
            </a:pPr>
            <a:r>
              <a:rPr lang="en-US" b="1" dirty="0"/>
              <a:t>Itinerary – Transition from Point F to Point D (Part 3 of 3)</a:t>
            </a:r>
          </a:p>
          <a:p>
            <a:r>
              <a:rPr lang="en-US" sz="1700" dirty="0"/>
              <a:t>At Exit 221; Turn left (north on US-14) towards Lincoln, KS; </a:t>
            </a:r>
          </a:p>
          <a:p>
            <a:r>
              <a:rPr lang="en-US" sz="1700" dirty="0"/>
              <a:t>Recommend calling or texting 20 min before arrival:</a:t>
            </a:r>
          </a:p>
          <a:p>
            <a:pPr lvl="1">
              <a:buFont typeface="Wingdings" panose="05000000000000000000" pitchFamily="2" charset="2"/>
              <a:buChar char="q"/>
            </a:pPr>
            <a:r>
              <a:rPr lang="en-US" sz="1300" dirty="0"/>
              <a:t>W5AFY – Dan - 972-839-6992</a:t>
            </a:r>
          </a:p>
          <a:p>
            <a:pPr lvl="1">
              <a:buFont typeface="Wingdings" panose="05000000000000000000" pitchFamily="2" charset="2"/>
              <a:buChar char="q"/>
            </a:pPr>
            <a:r>
              <a:rPr lang="en-US" sz="1300" dirty="0"/>
              <a:t>N0LL – Larry - 785-282-5831</a:t>
            </a:r>
          </a:p>
          <a:p>
            <a:pPr lvl="1">
              <a:buFont typeface="Wingdings" panose="05000000000000000000" pitchFamily="2" charset="2"/>
              <a:buChar char="q"/>
            </a:pPr>
            <a:r>
              <a:rPr lang="en-US" sz="1300" dirty="0"/>
              <a:t>WQ0P – Greg - 785-213-7072 </a:t>
            </a:r>
          </a:p>
          <a:p>
            <a:pPr lvl="1">
              <a:buFont typeface="Wingdings" panose="05000000000000000000" pitchFamily="2" charset="2"/>
              <a:buChar char="q"/>
            </a:pPr>
            <a:r>
              <a:rPr lang="en-US" sz="1300" dirty="0"/>
              <a:t>N0YK – Chad - 620-874-2292</a:t>
            </a:r>
          </a:p>
          <a:p>
            <a:pPr lvl="1">
              <a:buFont typeface="Wingdings" panose="05000000000000000000" pitchFamily="2" charset="2"/>
              <a:buChar char="q"/>
            </a:pPr>
            <a:r>
              <a:rPr lang="en-US" sz="1300" dirty="0"/>
              <a:t>KB0ZOM – Ben - 406-740-2114</a:t>
            </a:r>
          </a:p>
          <a:p>
            <a:pPr lvl="1">
              <a:buFont typeface="Wingdings" panose="05000000000000000000" pitchFamily="2" charset="2"/>
              <a:buChar char="q"/>
            </a:pPr>
            <a:r>
              <a:rPr lang="en-US" sz="1300" dirty="0"/>
              <a:t>KF0M – John - 316-617-3133</a:t>
            </a:r>
          </a:p>
          <a:p>
            <a:pPr lvl="1">
              <a:buFont typeface="Wingdings" panose="05000000000000000000" pitchFamily="2" charset="2"/>
              <a:buChar char="q"/>
            </a:pPr>
            <a:r>
              <a:rPr lang="en-US" sz="1300" dirty="0"/>
              <a:t>K0RCJ - Richard-620-755-4826</a:t>
            </a:r>
          </a:p>
          <a:p>
            <a:pPr lvl="1">
              <a:buFont typeface="Wingdings" panose="05000000000000000000" pitchFamily="2" charset="2"/>
              <a:buChar char="q"/>
            </a:pPr>
            <a:r>
              <a:rPr lang="en-US" sz="1300" dirty="0"/>
              <a:t>N0KQX – Dale - 620-521-0464</a:t>
            </a:r>
          </a:p>
          <a:p>
            <a:pPr lvl="1">
              <a:buFont typeface="Wingdings" panose="05000000000000000000" pitchFamily="2" charset="2"/>
              <a:buChar char="q"/>
            </a:pPr>
            <a:r>
              <a:rPr lang="en-US" sz="1300" dirty="0"/>
              <a:t>K0BJ – Bruce - 785-462-0884</a:t>
            </a:r>
            <a:endParaRPr lang="en-US" sz="1700" dirty="0"/>
          </a:p>
          <a:p>
            <a:r>
              <a:rPr lang="en-US" sz="1700" dirty="0">
                <a:solidFill>
                  <a:srgbClr val="7030A0"/>
                </a:solidFill>
              </a:rPr>
              <a:t>K5SRT/R travel 10.3 miles to E. Iron Dr.; turn right (east) onto E. Iron Dr; travel 8.3 miles east to </a:t>
            </a:r>
            <a:r>
              <a:rPr lang="en-US" sz="1700" b="1" dirty="0">
                <a:solidFill>
                  <a:srgbClr val="7030A0"/>
                </a:solidFill>
              </a:rPr>
              <a:t>Point 18D</a:t>
            </a:r>
          </a:p>
          <a:p>
            <a:r>
              <a:rPr lang="en-US" sz="1700" dirty="0">
                <a:solidFill>
                  <a:srgbClr val="00B0F0"/>
                </a:solidFill>
              </a:rPr>
              <a:t>N0LD/R travel 11.3 miles to E. Jaguar Dr; Turn right (east) onto E. Jaguar Dr; travel 8 miles to reach </a:t>
            </a:r>
            <a:r>
              <a:rPr lang="en-US" sz="1700" b="1" dirty="0">
                <a:solidFill>
                  <a:srgbClr val="00B0F0"/>
                </a:solidFill>
              </a:rPr>
              <a:t>Point 09D</a:t>
            </a:r>
          </a:p>
          <a:p>
            <a:endParaRPr lang="en-US" sz="1800" dirty="0"/>
          </a:p>
          <a:p>
            <a:endParaRPr lang="en-US" sz="1800" dirty="0"/>
          </a:p>
          <a:p>
            <a:endParaRPr lang="en-US" sz="1800" dirty="0"/>
          </a:p>
          <a:p>
            <a:endParaRPr lang="en-US" sz="1800" dirty="0"/>
          </a:p>
        </p:txBody>
      </p:sp>
      <p:sp>
        <p:nvSpPr>
          <p:cNvPr id="28" name="Date Placeholder 27"/>
          <p:cNvSpPr>
            <a:spLocks noGrp="1"/>
          </p:cNvSpPr>
          <p:nvPr>
            <p:ph type="dt" sz="half" idx="10"/>
          </p:nvPr>
        </p:nvSpPr>
        <p:spPr/>
        <p:txBody>
          <a:bodyPr/>
          <a:lstStyle/>
          <a:p>
            <a:fld id="{0023411B-63B7-40AE-A215-FD5A7C4C0AD5}" type="datetime1">
              <a:rPr lang="en-US" smtClean="0"/>
              <a:pPr/>
              <a:t>9/9/2022</a:t>
            </a:fld>
            <a:endParaRPr lang="en-US"/>
          </a:p>
        </p:txBody>
      </p:sp>
      <p:sp>
        <p:nvSpPr>
          <p:cNvPr id="29" name="Slide Number Placeholder 28"/>
          <p:cNvSpPr>
            <a:spLocks noGrp="1"/>
          </p:cNvSpPr>
          <p:nvPr>
            <p:ph type="sldNum" sz="quarter" idx="12"/>
          </p:nvPr>
        </p:nvSpPr>
        <p:spPr/>
        <p:txBody>
          <a:bodyPr/>
          <a:lstStyle/>
          <a:p>
            <a:fld id="{8F272B91-0545-48DA-9D7F-7F00F9D7BD95}" type="slidenum">
              <a:rPr lang="en-US" smtClean="0"/>
              <a:pPr/>
              <a:t>99</a:t>
            </a:fld>
            <a:endParaRPr lang="en-US"/>
          </a:p>
        </p:txBody>
      </p:sp>
      <p:pic>
        <p:nvPicPr>
          <p:cNvPr id="73730" name="Picture 2"/>
          <p:cNvPicPr>
            <a:picLocks noChangeAspect="1" noChangeArrowheads="1"/>
          </p:cNvPicPr>
          <p:nvPr/>
        </p:nvPicPr>
        <p:blipFill>
          <a:blip r:embed="rId3" cstate="email"/>
          <a:srcRect/>
          <a:stretch>
            <a:fillRect/>
          </a:stretch>
        </p:blipFill>
        <p:spPr bwMode="auto">
          <a:xfrm>
            <a:off x="4294984" y="0"/>
            <a:ext cx="7897016" cy="6858000"/>
          </a:xfrm>
          <a:prstGeom prst="rect">
            <a:avLst/>
          </a:prstGeom>
          <a:noFill/>
          <a:ln w="9525">
            <a:noFill/>
            <a:miter lim="800000"/>
            <a:headEnd/>
            <a:tailEnd/>
          </a:ln>
        </p:spPr>
      </p:pic>
      <p:cxnSp>
        <p:nvCxnSpPr>
          <p:cNvPr id="17" name="Straight Connector 16"/>
          <p:cNvCxnSpPr/>
          <p:nvPr/>
        </p:nvCxnSpPr>
        <p:spPr>
          <a:xfrm flipV="1">
            <a:off x="4309450" y="1673384"/>
            <a:ext cx="7930833" cy="46775"/>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526163" y="0"/>
            <a:ext cx="15607" cy="68580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751380" y="3059517"/>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EM18</a:t>
            </a:r>
          </a:p>
        </p:txBody>
      </p:sp>
      <p:sp>
        <p:nvSpPr>
          <p:cNvPr id="12" name="TextBox 11"/>
          <p:cNvSpPr txBox="1"/>
          <p:nvPr/>
        </p:nvSpPr>
        <p:spPr>
          <a:xfrm>
            <a:off x="10758867" y="453361"/>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EM19</a:t>
            </a:r>
          </a:p>
        </p:txBody>
      </p:sp>
      <p:sp>
        <p:nvSpPr>
          <p:cNvPr id="8" name="TextBox 7"/>
          <p:cNvSpPr txBox="1"/>
          <p:nvPr/>
        </p:nvSpPr>
        <p:spPr>
          <a:xfrm>
            <a:off x="6960855" y="3093471"/>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EM08</a:t>
            </a:r>
          </a:p>
        </p:txBody>
      </p:sp>
      <p:sp>
        <p:nvSpPr>
          <p:cNvPr id="14" name="TextBox 13"/>
          <p:cNvSpPr txBox="1"/>
          <p:nvPr/>
        </p:nvSpPr>
        <p:spPr>
          <a:xfrm>
            <a:off x="6910568" y="470766"/>
            <a:ext cx="1750336" cy="523220"/>
          </a:xfrm>
          <a:prstGeom prst="rect">
            <a:avLst/>
          </a:prstGeom>
          <a:noFill/>
        </p:spPr>
        <p:txBody>
          <a:bodyPr wrap="square" rtlCol="0">
            <a:spAutoFit/>
          </a:bodyPr>
          <a:lstStyle/>
          <a:p>
            <a:r>
              <a:rPr lang="en-US" sz="2800" b="1" dirty="0">
                <a:solidFill>
                  <a:schemeClr val="accent4">
                    <a:lumMod val="60000"/>
                    <a:lumOff val="40000"/>
                  </a:schemeClr>
                </a:solidFill>
              </a:rPr>
              <a:t>EM09</a:t>
            </a:r>
          </a:p>
        </p:txBody>
      </p:sp>
      <p:sp>
        <p:nvSpPr>
          <p:cNvPr id="20" name="TextBox 19"/>
          <p:cNvSpPr txBox="1"/>
          <p:nvPr/>
        </p:nvSpPr>
        <p:spPr>
          <a:xfrm>
            <a:off x="6451849" y="1299377"/>
            <a:ext cx="1750336" cy="276999"/>
          </a:xfrm>
          <a:prstGeom prst="rect">
            <a:avLst/>
          </a:prstGeom>
          <a:solidFill>
            <a:schemeClr val="accent2">
              <a:lumMod val="50000"/>
            </a:schemeClr>
          </a:solidFill>
        </p:spPr>
        <p:txBody>
          <a:bodyPr wrap="square" rtlCol="0">
            <a:spAutoFit/>
          </a:bodyPr>
          <a:lstStyle/>
          <a:p>
            <a:r>
              <a:rPr lang="en-US" sz="1200" b="1" dirty="0">
                <a:solidFill>
                  <a:srgbClr val="00B0F0"/>
                </a:solidFill>
              </a:rPr>
              <a:t>E. Jaguar Drive</a:t>
            </a:r>
          </a:p>
        </p:txBody>
      </p:sp>
      <p:sp>
        <p:nvSpPr>
          <p:cNvPr id="21" name="TextBox 20"/>
          <p:cNvSpPr txBox="1"/>
          <p:nvPr/>
        </p:nvSpPr>
        <p:spPr>
          <a:xfrm>
            <a:off x="5278923" y="6322542"/>
            <a:ext cx="937791" cy="276999"/>
          </a:xfrm>
          <a:prstGeom prst="rect">
            <a:avLst/>
          </a:prstGeom>
          <a:solidFill>
            <a:schemeClr val="accent2">
              <a:lumMod val="50000"/>
            </a:schemeClr>
          </a:solidFill>
        </p:spPr>
        <p:txBody>
          <a:bodyPr wrap="square" rtlCol="0">
            <a:spAutoFit/>
          </a:bodyPr>
          <a:lstStyle/>
          <a:p>
            <a:r>
              <a:rPr lang="en-US" sz="1200" b="1" dirty="0">
                <a:solidFill>
                  <a:srgbClr val="00B0F0"/>
                </a:solidFill>
              </a:rPr>
              <a:t>Exit 221</a:t>
            </a:r>
          </a:p>
        </p:txBody>
      </p:sp>
      <p:cxnSp>
        <p:nvCxnSpPr>
          <p:cNvPr id="23" name="Straight Connector 22"/>
          <p:cNvCxnSpPr/>
          <p:nvPr/>
        </p:nvCxnSpPr>
        <p:spPr>
          <a:xfrm flipV="1">
            <a:off x="6433996" y="2037030"/>
            <a:ext cx="4249093" cy="2716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522265" y="2130787"/>
            <a:ext cx="1750336" cy="276999"/>
          </a:xfrm>
          <a:prstGeom prst="rect">
            <a:avLst/>
          </a:prstGeom>
          <a:solidFill>
            <a:schemeClr val="accent2">
              <a:lumMod val="50000"/>
            </a:schemeClr>
          </a:solidFill>
        </p:spPr>
        <p:txBody>
          <a:bodyPr wrap="square" rtlCol="0">
            <a:spAutoFit/>
          </a:bodyPr>
          <a:lstStyle/>
          <a:p>
            <a:r>
              <a:rPr lang="en-US" sz="1200" b="1" dirty="0">
                <a:solidFill>
                  <a:srgbClr val="00B0F0"/>
                </a:solidFill>
              </a:rPr>
              <a:t>E. Iron Drive</a:t>
            </a:r>
          </a:p>
        </p:txBody>
      </p:sp>
      <p:sp>
        <p:nvSpPr>
          <p:cNvPr id="25" name="TextBox 24"/>
          <p:cNvSpPr txBox="1"/>
          <p:nvPr/>
        </p:nvSpPr>
        <p:spPr>
          <a:xfrm>
            <a:off x="10441664" y="1645538"/>
            <a:ext cx="1750336" cy="523220"/>
          </a:xfrm>
          <a:prstGeom prst="rect">
            <a:avLst/>
          </a:prstGeom>
          <a:noFill/>
        </p:spPr>
        <p:txBody>
          <a:bodyPr wrap="square" rtlCol="0">
            <a:spAutoFit/>
          </a:bodyPr>
          <a:lstStyle/>
          <a:p>
            <a:r>
              <a:rPr lang="en-US" sz="2800" b="1" dirty="0">
                <a:solidFill>
                  <a:schemeClr val="accent4">
                    <a:lumMod val="60000"/>
                    <a:lumOff val="40000"/>
                  </a:schemeClr>
                </a:solidFill>
                <a:latin typeface="Courier New" pitchFamily="49" charset="0"/>
                <a:cs typeface="Courier New" pitchFamily="49" charset="0"/>
              </a:rPr>
              <a:t>D</a:t>
            </a:r>
          </a:p>
        </p:txBody>
      </p:sp>
      <p:sp>
        <p:nvSpPr>
          <p:cNvPr id="15" name="Rectangle 14"/>
          <p:cNvSpPr/>
          <p:nvPr/>
        </p:nvSpPr>
        <p:spPr>
          <a:xfrm>
            <a:off x="4959295" y="1155821"/>
            <a:ext cx="1074344" cy="338554"/>
          </a:xfrm>
          <a:prstGeom prst="rect">
            <a:avLst/>
          </a:prstGeom>
          <a:solidFill>
            <a:schemeClr val="tx1"/>
          </a:solidFill>
        </p:spPr>
        <p:txBody>
          <a:bodyPr wrap="square">
            <a:spAutoFit/>
          </a:bodyPr>
          <a:lstStyle/>
          <a:p>
            <a:r>
              <a:rPr lang="en-US" sz="1600" b="1" dirty="0">
                <a:solidFill>
                  <a:srgbClr val="FF0000"/>
                </a:solidFill>
              </a:rPr>
              <a:t>Jaguar</a:t>
            </a:r>
          </a:p>
        </p:txBody>
      </p:sp>
      <p:sp>
        <p:nvSpPr>
          <p:cNvPr id="16" name="5-Point Star 15"/>
          <p:cNvSpPr/>
          <p:nvPr/>
        </p:nvSpPr>
        <p:spPr>
          <a:xfrm>
            <a:off x="5916529" y="1457430"/>
            <a:ext cx="519065" cy="262551"/>
          </a:xfrm>
          <a:prstGeom prst="star5">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5902446" y="1908585"/>
            <a:ext cx="519065" cy="262551"/>
          </a:xfrm>
          <a:prstGeom prst="star5">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138346" y="1941961"/>
            <a:ext cx="788657" cy="338554"/>
          </a:xfrm>
          <a:prstGeom prst="rect">
            <a:avLst/>
          </a:prstGeom>
          <a:solidFill>
            <a:schemeClr val="tx1"/>
          </a:solidFill>
        </p:spPr>
        <p:txBody>
          <a:bodyPr wrap="square">
            <a:spAutoFit/>
          </a:bodyPr>
          <a:lstStyle/>
          <a:p>
            <a:r>
              <a:rPr lang="en-US" sz="1600" b="1" dirty="0">
                <a:solidFill>
                  <a:srgbClr val="FF0000"/>
                </a:solidFill>
              </a:rPr>
              <a:t>Iron</a:t>
            </a:r>
          </a:p>
        </p:txBody>
      </p:sp>
      <p:sp>
        <p:nvSpPr>
          <p:cNvPr id="26" name="Rectangle 25"/>
          <p:cNvSpPr/>
          <p:nvPr/>
        </p:nvSpPr>
        <p:spPr>
          <a:xfrm>
            <a:off x="6421924" y="6064315"/>
            <a:ext cx="1074344" cy="338554"/>
          </a:xfrm>
          <a:prstGeom prst="rect">
            <a:avLst/>
          </a:prstGeom>
          <a:solidFill>
            <a:schemeClr val="tx1"/>
          </a:solidFill>
        </p:spPr>
        <p:txBody>
          <a:bodyPr wrap="square">
            <a:spAutoFit/>
          </a:bodyPr>
          <a:lstStyle/>
          <a:p>
            <a:r>
              <a:rPr lang="en-US" sz="1600" b="1" dirty="0">
                <a:solidFill>
                  <a:srgbClr val="FF0000"/>
                </a:solidFill>
              </a:rPr>
              <a:t>Exit221</a:t>
            </a:r>
          </a:p>
        </p:txBody>
      </p:sp>
      <p:sp>
        <p:nvSpPr>
          <p:cNvPr id="27" name="5-Point Star 26"/>
          <p:cNvSpPr/>
          <p:nvPr/>
        </p:nvSpPr>
        <p:spPr>
          <a:xfrm>
            <a:off x="5846113" y="6012833"/>
            <a:ext cx="519065" cy="262551"/>
          </a:xfrm>
          <a:prstGeom prst="star5">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TM04033937[[fn=Vapor Trail]]</Template>
  <TotalTime>1856</TotalTime>
  <Words>6505</Words>
  <Application>Microsoft Office PowerPoint</Application>
  <PresentationFormat>Widescreen</PresentationFormat>
  <Paragraphs>1700</Paragraphs>
  <Slides>125</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125</vt:i4>
      </vt:variant>
    </vt:vector>
  </HeadingPairs>
  <TitlesOfParts>
    <vt:vector size="136" baseType="lpstr">
      <vt:lpstr>Arial</vt:lpstr>
      <vt:lpstr>Calibri</vt:lpstr>
      <vt:lpstr>Cambria</vt:lpstr>
      <vt:lpstr>Century Gothic</vt:lpstr>
      <vt:lpstr>Comic Sans MS</vt:lpstr>
      <vt:lpstr>Courier New</vt:lpstr>
      <vt:lpstr>Helvetica Neue</vt:lpstr>
      <vt:lpstr>Open Sans</vt:lpstr>
      <vt:lpstr>Times New Roman</vt:lpstr>
      <vt:lpstr>Wingdings</vt:lpstr>
      <vt:lpstr>Vapor Trail</vt:lpstr>
      <vt:lpstr>Expanding into VHF … and beyond!</vt:lpstr>
      <vt:lpstr>Stations that Heard us on 2m</vt:lpstr>
      <vt:lpstr>Do I need mucho $$$?   No!</vt:lpstr>
      <vt:lpstr>What Do you mean “expand” into VHF … and beyond?</vt:lpstr>
      <vt:lpstr>VHF Definition</vt:lpstr>
      <vt:lpstr>WHy VHF?</vt:lpstr>
      <vt:lpstr>VHF and Height - FM</vt:lpstr>
      <vt:lpstr>VHF and Height - USB</vt:lpstr>
      <vt:lpstr>Advanced Topics</vt:lpstr>
      <vt:lpstr>Satellites!</vt:lpstr>
      <vt:lpstr>Affordable, Challenging Satellite operation</vt:lpstr>
      <vt:lpstr>Affordable, Challenging Satellite operation</vt:lpstr>
      <vt:lpstr>K5ND, Jim Wilson Satellite Briefing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 by CSN</vt:lpstr>
      <vt:lpstr>Meteor Scatter</vt:lpstr>
      <vt:lpstr>Meteor Scatter Introduction</vt:lpstr>
      <vt:lpstr>How and When  Meteor Scatter Works</vt:lpstr>
      <vt:lpstr>Meteor Scatter What do I need? Why Should I?</vt:lpstr>
      <vt:lpstr>EME</vt:lpstr>
      <vt:lpstr>EME – the Challenge!</vt:lpstr>
      <vt:lpstr>Typical EME Stations</vt:lpstr>
      <vt:lpstr>Closeup</vt:lpstr>
      <vt:lpstr>VHF POTA</vt:lpstr>
      <vt:lpstr>OK POTA – N5ZY</vt:lpstr>
      <vt:lpstr>Deployed N5ZY Rover</vt:lpstr>
      <vt:lpstr>Inside  the  Rover</vt:lpstr>
      <vt:lpstr>N5ZY  VHF Operating Conditions</vt:lpstr>
      <vt:lpstr>Construction Many details on the N5ZY website (aforementioned) </vt:lpstr>
      <vt:lpstr>VHF Contest Fun!</vt:lpstr>
      <vt:lpstr>What is VHF Contesting?</vt:lpstr>
      <vt:lpstr>Why are you here?</vt:lpstr>
      <vt:lpstr>VHF Contesting is Fun!</vt:lpstr>
      <vt:lpstr>Grid Squares</vt:lpstr>
      <vt:lpstr>How Do You Score in a VHF Contest?</vt:lpstr>
      <vt:lpstr>Propagation</vt:lpstr>
      <vt:lpstr>Propagation</vt:lpstr>
      <vt:lpstr>Propagation</vt:lpstr>
      <vt:lpstr>What do I need to start?</vt:lpstr>
      <vt:lpstr>Where do I go from here?</vt:lpstr>
      <vt:lpstr>Fixed Operation Antenna Examples</vt:lpstr>
      <vt:lpstr>Fixed Operation Antenna Examples (more)</vt:lpstr>
      <vt:lpstr>Do I Have to Have a “Contest Station”?</vt:lpstr>
      <vt:lpstr>Who enters a contest? Why?</vt:lpstr>
      <vt:lpstr>How to Win a Contest</vt:lpstr>
      <vt:lpstr>N0LD/R and K5SRT/R Team Up! (cont.)</vt:lpstr>
      <vt:lpstr>K5SRT/R  Configuration</vt:lpstr>
      <vt:lpstr>K5SRT/R  - Antenna and Radios Diagram</vt:lpstr>
      <vt:lpstr>K5SRT/R Sept. 2018 Rover Hill Top </vt:lpstr>
      <vt:lpstr>K5SRT/R Equipment, Tips, &amp; Notes</vt:lpstr>
      <vt:lpstr>K5SRT/R Equipment, Tips, &amp; Notes</vt:lpstr>
      <vt:lpstr>Visual Operator Aid &amp; Remain Flexible</vt:lpstr>
      <vt:lpstr>K5SRT/R Electrical Power Diagram</vt:lpstr>
      <vt:lpstr>K5SRT/R Power Diagram Notes</vt:lpstr>
      <vt:lpstr>N0LD/R  External Rover Setup</vt:lpstr>
      <vt:lpstr>N0LD/R</vt:lpstr>
      <vt:lpstr>Focus on the Loops</vt:lpstr>
      <vt:lpstr>N0LD/R  Internal Rover Setup</vt:lpstr>
      <vt:lpstr>PowerPoint Presentation</vt:lpstr>
      <vt:lpstr>PowerPoint Presentation</vt:lpstr>
      <vt:lpstr>Lego Shelves</vt:lpstr>
      <vt:lpstr>AB0RX at the N0LD/R main operating position</vt:lpstr>
      <vt:lpstr>PowerPoint Presentation</vt:lpstr>
      <vt:lpstr>PowerPoint Presentation</vt:lpstr>
      <vt:lpstr>W0HGJ – FM and 6m Digital Operation</vt:lpstr>
      <vt:lpstr>Laptop harness over seat back</vt:lpstr>
      <vt:lpstr>Station 3 – FM 2m &amp; 70cm</vt:lpstr>
      <vt:lpstr>N0LD/R and K5SRT/R  On The Road</vt:lpstr>
      <vt:lpstr>N0LD/R and K5SRT/R Team Up!</vt:lpstr>
      <vt:lpstr>N0LD/R and K5SRT/R Team Up! (cont.)</vt:lpstr>
      <vt:lpstr>Developed a VHF Database</vt:lpstr>
      <vt:lpstr>Grid Square Visualization Tool #1</vt:lpstr>
      <vt:lpstr>Grid Square Visualization Tool #2</vt:lpstr>
      <vt:lpstr>County Visualization Tool</vt:lpstr>
      <vt:lpstr>VHF Stations</vt:lpstr>
      <vt:lpstr>N0LD/R and K5SRT/R Team Up! (cont.)</vt:lpstr>
      <vt:lpstr>PowerPoint Presentation</vt:lpstr>
      <vt:lpstr>Grid Square Visualization Tool #2</vt:lpstr>
      <vt:lpstr>Grid Square Visualization Tool #3</vt:lpstr>
      <vt:lpstr>PowerPoint Presentation</vt:lpstr>
      <vt:lpstr>N0LD/R and K5SRT/R  On The Road</vt:lpstr>
      <vt:lpstr>Good Morning, Dodge City, KS!</vt:lpstr>
      <vt:lpstr>PowerPoint Presentation</vt:lpstr>
      <vt:lpstr>PowerPoint Presentation</vt:lpstr>
      <vt:lpstr>PowerPoint Presentation</vt:lpstr>
      <vt:lpstr>PowerPoint Presentation</vt:lpstr>
      <vt:lpstr>At the Start of the Contest!  1:00 PM Sat</vt:lpstr>
      <vt:lpstr>Early in the Sept VHF contest…</vt:lpstr>
      <vt:lpstr>PowerPoint Presentation</vt:lpstr>
      <vt:lpstr>Some excitement late Saturday night…</vt:lpstr>
      <vt:lpstr>This is the aftermath; New Wiper Blades!</vt:lpstr>
      <vt:lpstr>After a brief 5 hour night… we took off! South of Maple Hill, KS about 10 miles</vt:lpstr>
      <vt:lpstr>PowerPoint Presentation</vt:lpstr>
      <vt:lpstr>PowerPoint Presentation</vt:lpstr>
      <vt:lpstr>EM17 (17H) - Near Virgil, KS</vt:lpstr>
      <vt:lpstr>27H - East of Virgil, KS</vt:lpstr>
      <vt:lpstr>PowerPoint Presentation</vt:lpstr>
      <vt:lpstr>PowerPoint Presentation</vt:lpstr>
      <vt:lpstr>PowerPoint Presentation</vt:lpstr>
      <vt:lpstr>PowerPoint Presentation</vt:lpstr>
      <vt:lpstr>Point O Inner Circle  The way to make fast points rover-to-rover</vt:lpstr>
      <vt:lpstr>N3FJP Networked VHF Contesting</vt:lpstr>
      <vt:lpstr>N0LD/R Team</vt:lpstr>
      <vt:lpstr>K5SRT/R Team</vt:lpstr>
      <vt:lpstr>Final Score</vt:lpstr>
      <vt:lpstr>VHF Take-Aways</vt:lpstr>
      <vt:lpstr>Backup Charts</vt:lpstr>
      <vt:lpstr>A Personal Introduction</vt:lpstr>
      <vt:lpstr>Calling Frequencies</vt:lpstr>
      <vt:lpstr>Calling Frequencies</vt:lpstr>
      <vt:lpstr>Modern Radios</vt:lpstr>
      <vt:lpstr>Alinco DJ-G7T (1.25m/33cm) Radio</vt:lpstr>
      <vt:lpstr>Final Antenna Layout</vt:lpstr>
      <vt:lpstr>Current N0LD/Rover</vt:lpstr>
      <vt:lpstr>WSJT-X – 6m digital operation</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ARRL June VHF Contest</dc:title>
  <dc:creator>Wing, Randy R</dc:creator>
  <cp:lastModifiedBy>Randy Wing</cp:lastModifiedBy>
  <cp:revision>134</cp:revision>
  <dcterms:created xsi:type="dcterms:W3CDTF">2017-06-16T21:57:38Z</dcterms:created>
  <dcterms:modified xsi:type="dcterms:W3CDTF">2022-09-10T03:29:32Z</dcterms:modified>
</cp:coreProperties>
</file>